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65" r:id="rId3"/>
    <p:sldId id="266" r:id="rId4"/>
    <p:sldId id="267" r:id="rId5"/>
    <p:sldId id="269" r:id="rId6"/>
    <p:sldId id="268" r:id="rId7"/>
    <p:sldId id="270" r:id="rId8"/>
    <p:sldId id="258" r:id="rId9"/>
    <p:sldId id="259" r:id="rId10"/>
    <p:sldId id="260" r:id="rId11"/>
    <p:sldId id="271" r:id="rId12"/>
    <p:sldId id="261" r:id="rId13"/>
    <p:sldId id="262" r:id="rId14"/>
    <p:sldId id="263" r:id="rId15"/>
    <p:sldId id="264" r:id="rId16"/>
  </p:sldIdLst>
  <p:sldSz cx="12192000" cy="6858000"/>
  <p:notesSz cx="6858000" cy="9144000"/>
  <p:defaultTextStyle>
    <a:defPPr>
      <a:defRPr lang="da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EAEE"/>
    <a:srgbClr val="FFA6B6"/>
    <a:srgbClr val="3C5D4D"/>
    <a:srgbClr val="A6FFD4"/>
    <a:srgbClr val="A1D3FF"/>
    <a:srgbClr val="5380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3464" autoAdjust="0"/>
  </p:normalViewPr>
  <p:slideViewPr>
    <p:cSldViewPr snapToGrid="0">
      <p:cViewPr varScale="1">
        <p:scale>
          <a:sx n="77" d="100"/>
          <a:sy n="77" d="100"/>
        </p:scale>
        <p:origin x="547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3" name="Pladsholder til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AF4C40-23DE-44D6-B91A-18CA270DED1E}" type="datetimeFigureOut">
              <a:rPr lang="da-DK" smtClean="0"/>
              <a:t>04-06-2024</a:t>
            </a:fld>
            <a:endParaRPr lang="da-DK"/>
          </a:p>
        </p:txBody>
      </p:sp>
      <p:sp>
        <p:nvSpPr>
          <p:cNvPr id="4" name="Pladsholder til slidebille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a-DK"/>
          </a:p>
        </p:txBody>
      </p:sp>
      <p:sp>
        <p:nvSpPr>
          <p:cNvPr id="5" name="Pladsholder til no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C6DC23-1868-420C-99E5-E12C6EC03FDA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4371162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Spørgsmål rettet mod et mål</a:t>
            </a:r>
          </a:p>
          <a:p>
            <a:r>
              <a:rPr lang="da-DK" dirty="0"/>
              <a:t>Mere tid til test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C6DC23-1868-420C-99E5-E12C6EC03FDA}" type="slidenum">
              <a:rPr lang="da-DK" smtClean="0"/>
              <a:t>9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7881442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430A098-535A-3D72-7A9B-42A36D5A60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Undertitel 2">
            <a:extLst>
              <a:ext uri="{FF2B5EF4-FFF2-40B4-BE49-F238E27FC236}">
                <a16:creationId xmlns:a16="http://schemas.microsoft.com/office/drawing/2014/main" id="{F3693A25-88D4-0605-BF5B-B1751BBAE2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/>
              <a:t>Klik for at redigere undertiteltypografien i masteren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4605A664-F4B7-A498-DCDA-798788E736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33556-8676-42C6-A3C5-0A30E4618C13}" type="datetimeFigureOut">
              <a:rPr lang="da-DK" smtClean="0"/>
              <a:t>04-06-2024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91CF8458-BA61-FA54-0DEB-8058CFE66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270FD018-281C-4F11-3D3D-1D8F7F8BE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B7A73-BF76-4AD9-AFCD-DFBB0600A640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766113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og lodr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D013CD-8DAE-76D9-91B5-C67ED41E52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lodret titel 2">
            <a:extLst>
              <a:ext uri="{FF2B5EF4-FFF2-40B4-BE49-F238E27FC236}">
                <a16:creationId xmlns:a16="http://schemas.microsoft.com/office/drawing/2014/main" id="{DB48DB30-0AF7-2FDF-847B-AAAC81B797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0EF2EB39-6E5D-E9A5-7016-0A7A1807EC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33556-8676-42C6-A3C5-0A30E4618C13}" type="datetimeFigureOut">
              <a:rPr lang="da-DK" smtClean="0"/>
              <a:t>04-06-2024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8836A8E6-64E0-A06F-9427-B771400D3C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EACD9990-791E-0444-8EEE-A50825B67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B7A73-BF76-4AD9-AFCD-DFBB0600A640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1107115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et ti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ret titel 1">
            <a:extLst>
              <a:ext uri="{FF2B5EF4-FFF2-40B4-BE49-F238E27FC236}">
                <a16:creationId xmlns:a16="http://schemas.microsoft.com/office/drawing/2014/main" id="{A0D13523-D820-D27F-AE40-682BE4C2FDA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lodret titel 2">
            <a:extLst>
              <a:ext uri="{FF2B5EF4-FFF2-40B4-BE49-F238E27FC236}">
                <a16:creationId xmlns:a16="http://schemas.microsoft.com/office/drawing/2014/main" id="{924DD8DE-DB3C-BFA6-C8C4-072F68DA60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B3054595-EDCA-198A-5357-54D8730604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33556-8676-42C6-A3C5-0A30E4618C13}" type="datetimeFigureOut">
              <a:rPr lang="da-DK" smtClean="0"/>
              <a:t>04-06-2024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A617CFC3-A424-0ECC-42A2-2986EE1B0D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7AD21F5F-AD7C-A6B1-DD68-2D388BEF1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B7A73-BF76-4AD9-AFCD-DFBB0600A640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4660285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275B2B4-ED29-CCE9-B493-9687CDF63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230E8B3A-D32B-B9D1-D4CF-26932202B5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046E1D2C-ADB4-AB32-DDA8-A69B58B7E1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33556-8676-42C6-A3C5-0A30E4618C13}" type="datetimeFigureOut">
              <a:rPr lang="da-DK" smtClean="0"/>
              <a:t>04-06-2024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C3971517-2BD6-62BF-7B1D-14E7ADEFC4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AE569B87-F592-09ED-FFF9-CE88C90A01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B7A73-BF76-4AD9-AFCD-DFBB0600A640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0571973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fsnit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7CE2EA-205E-E945-803B-E12DB52CBF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608A657F-8338-3961-EAD1-B9FB714F3A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357D8436-A8D0-A3E7-94FD-8CE21840C5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33556-8676-42C6-A3C5-0A30E4618C13}" type="datetimeFigureOut">
              <a:rPr lang="da-DK" smtClean="0"/>
              <a:t>04-06-2024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7D85DE2D-5B71-C82F-367A-45B3718467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773043A1-9D40-1FDC-C3B0-0562A62896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B7A73-BF76-4AD9-AFCD-DFBB0600A640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9330327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dholdsobjek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2ECE92A-6DE6-21C0-EF7A-BE52441E0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1A51E629-3487-D862-1A49-F1C4F8A28ED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6C32C0D1-3438-92E0-9311-3CD7938627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BBD92C9A-C889-B9A8-D798-E9D26A2353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33556-8676-42C6-A3C5-0A30E4618C13}" type="datetimeFigureOut">
              <a:rPr lang="da-DK" smtClean="0"/>
              <a:t>04-06-2024</a:t>
            </a:fld>
            <a:endParaRPr lang="da-DK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541140BF-B89E-B0AF-B4D6-23C9D4240D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812FC5F3-84AA-1FAE-B6B7-CBD93DFD13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B7A73-BF76-4AD9-AFCD-DFBB0600A640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6585910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CCD269-D362-6BC8-09C9-ADBAE6B088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241FE7BB-50F9-AD37-6624-BE93055B6F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88BDADC4-0AD9-8EE7-9836-F29D7A0422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5" name="Pladsholder til tekst 4">
            <a:extLst>
              <a:ext uri="{FF2B5EF4-FFF2-40B4-BE49-F238E27FC236}">
                <a16:creationId xmlns:a16="http://schemas.microsoft.com/office/drawing/2014/main" id="{0FFA3E07-2966-0D73-8B5D-FC5EBB7E81F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6" name="Pladsholder til indhold 5">
            <a:extLst>
              <a:ext uri="{FF2B5EF4-FFF2-40B4-BE49-F238E27FC236}">
                <a16:creationId xmlns:a16="http://schemas.microsoft.com/office/drawing/2014/main" id="{0DDD862B-E966-E272-3ECB-16BBB9C6473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7" name="Pladsholder til dato 6">
            <a:extLst>
              <a:ext uri="{FF2B5EF4-FFF2-40B4-BE49-F238E27FC236}">
                <a16:creationId xmlns:a16="http://schemas.microsoft.com/office/drawing/2014/main" id="{268FC5E2-5136-6DF7-0370-D4D3EA3794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33556-8676-42C6-A3C5-0A30E4618C13}" type="datetimeFigureOut">
              <a:rPr lang="da-DK" smtClean="0"/>
              <a:t>04-06-2024</a:t>
            </a:fld>
            <a:endParaRPr lang="da-DK"/>
          </a:p>
        </p:txBody>
      </p:sp>
      <p:sp>
        <p:nvSpPr>
          <p:cNvPr id="8" name="Pladsholder til sidefod 7">
            <a:extLst>
              <a:ext uri="{FF2B5EF4-FFF2-40B4-BE49-F238E27FC236}">
                <a16:creationId xmlns:a16="http://schemas.microsoft.com/office/drawing/2014/main" id="{AE9F6198-0FFA-BAB6-2E95-01E90ADC6F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9" name="Pladsholder til slidenummer 8">
            <a:extLst>
              <a:ext uri="{FF2B5EF4-FFF2-40B4-BE49-F238E27FC236}">
                <a16:creationId xmlns:a16="http://schemas.microsoft.com/office/drawing/2014/main" id="{427C9B51-C8DF-89A4-AC45-F4D2F4452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B7A73-BF76-4AD9-AFCD-DFBB0600A640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8728309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7B179B6-FBF9-04BB-37A3-F3082BF2A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dato 2">
            <a:extLst>
              <a:ext uri="{FF2B5EF4-FFF2-40B4-BE49-F238E27FC236}">
                <a16:creationId xmlns:a16="http://schemas.microsoft.com/office/drawing/2014/main" id="{15F162B2-6277-716B-86FF-F8A9E55549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33556-8676-42C6-A3C5-0A30E4618C13}" type="datetimeFigureOut">
              <a:rPr lang="da-DK" smtClean="0"/>
              <a:t>04-06-2024</a:t>
            </a:fld>
            <a:endParaRPr lang="da-DK"/>
          </a:p>
        </p:txBody>
      </p:sp>
      <p:sp>
        <p:nvSpPr>
          <p:cNvPr id="4" name="Pladsholder til sidefod 3">
            <a:extLst>
              <a:ext uri="{FF2B5EF4-FFF2-40B4-BE49-F238E27FC236}">
                <a16:creationId xmlns:a16="http://schemas.microsoft.com/office/drawing/2014/main" id="{9BD482A8-4323-B93F-EBAD-C182A3FBDE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B1571600-1EEF-6C8E-9ACA-C293A111C7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B7A73-BF76-4AD9-AFCD-DFBB0600A640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0552326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>
            <a:extLst>
              <a:ext uri="{FF2B5EF4-FFF2-40B4-BE49-F238E27FC236}">
                <a16:creationId xmlns:a16="http://schemas.microsoft.com/office/drawing/2014/main" id="{80B03614-E03C-E4E6-BD23-29F0E4537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33556-8676-42C6-A3C5-0A30E4618C13}" type="datetimeFigureOut">
              <a:rPr lang="da-DK" smtClean="0"/>
              <a:t>04-06-2024</a:t>
            </a:fld>
            <a:endParaRPr lang="da-DK"/>
          </a:p>
        </p:txBody>
      </p:sp>
      <p:sp>
        <p:nvSpPr>
          <p:cNvPr id="3" name="Pladsholder til sidefod 2">
            <a:extLst>
              <a:ext uri="{FF2B5EF4-FFF2-40B4-BE49-F238E27FC236}">
                <a16:creationId xmlns:a16="http://schemas.microsoft.com/office/drawing/2014/main" id="{CD220ED3-F251-4823-87F7-756D7B5344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D8190F5E-C050-868E-F6F9-425EA3BA33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B7A73-BF76-4AD9-AFCD-DFBB0600A640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43012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dhold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46899C-0777-89FD-DD7A-005762B214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61BE967E-7E6C-377F-6DF9-CAD55F09D1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tekst 3">
            <a:extLst>
              <a:ext uri="{FF2B5EF4-FFF2-40B4-BE49-F238E27FC236}">
                <a16:creationId xmlns:a16="http://schemas.microsoft.com/office/drawing/2014/main" id="{C84D7EC6-1D15-A87D-2467-4317709A9A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BABC784F-32C0-C7F3-B3EF-4E476935FD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33556-8676-42C6-A3C5-0A30E4618C13}" type="datetimeFigureOut">
              <a:rPr lang="da-DK" smtClean="0"/>
              <a:t>04-06-2024</a:t>
            </a:fld>
            <a:endParaRPr lang="da-DK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60E72C89-2E6C-EBB1-4BD9-11937E8391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2C04DC76-355F-FE19-E058-B0A357A6B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B7A73-BF76-4AD9-AFCD-DFBB0600A640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8781083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lede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5B6D348-68F3-8329-75BA-C38266526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billede 2">
            <a:extLst>
              <a:ext uri="{FF2B5EF4-FFF2-40B4-BE49-F238E27FC236}">
                <a16:creationId xmlns:a16="http://schemas.microsoft.com/office/drawing/2014/main" id="{285B4AC9-B8FD-5C63-29B3-2BB8B4003AA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a-DK"/>
          </a:p>
        </p:txBody>
      </p:sp>
      <p:sp>
        <p:nvSpPr>
          <p:cNvPr id="4" name="Pladsholder til tekst 3">
            <a:extLst>
              <a:ext uri="{FF2B5EF4-FFF2-40B4-BE49-F238E27FC236}">
                <a16:creationId xmlns:a16="http://schemas.microsoft.com/office/drawing/2014/main" id="{B4DA3C04-06F0-4103-3751-133A2B6CAA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8BA006E5-FCF1-FDA8-B6DC-F28AF33204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33556-8676-42C6-A3C5-0A30E4618C13}" type="datetimeFigureOut">
              <a:rPr lang="da-DK" smtClean="0"/>
              <a:t>04-06-2024</a:t>
            </a:fld>
            <a:endParaRPr lang="da-DK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88550B9F-30E6-CBCE-1A90-8BA3D15F87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78BB13D4-43BD-689D-FD6D-E7B1F3391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B7A73-BF76-4AD9-AFCD-DFBB0600A640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0078171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itel 1">
            <a:extLst>
              <a:ext uri="{FF2B5EF4-FFF2-40B4-BE49-F238E27FC236}">
                <a16:creationId xmlns:a16="http://schemas.microsoft.com/office/drawing/2014/main" id="{75984521-DB3B-8E77-7AC7-8AD5E21C4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8152BD62-A8BC-A269-16BC-6DBF7324EA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96DCC1CF-8D97-349D-9782-B7EED8BC05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D333556-8676-42C6-A3C5-0A30E4618C13}" type="datetimeFigureOut">
              <a:rPr lang="da-DK" smtClean="0"/>
              <a:t>04-06-2024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EB4A6F12-1EB4-5A46-77C8-9E54C649B1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4B8213E1-6B7C-3618-6F76-F2A75AECD8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CCB7A73-BF76-4AD9-AFCD-DFBB0600A640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2639579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2.png"/><Relationship Id="rId10" Type="http://schemas.openxmlformats.org/officeDocument/2006/relationships/image" Target="../media/image18.png"/><Relationship Id="rId4" Type="http://schemas.openxmlformats.org/officeDocument/2006/relationships/image" Target="../media/image13.png"/><Relationship Id="rId9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21.png"/><Relationship Id="rId3" Type="http://schemas.openxmlformats.org/officeDocument/2006/relationships/image" Target="../media/image15.png"/><Relationship Id="rId7" Type="http://schemas.openxmlformats.org/officeDocument/2006/relationships/image" Target="../media/image12.png"/><Relationship Id="rId12" Type="http://schemas.openxmlformats.org/officeDocument/2006/relationships/image" Target="../media/image2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hyperlink" Target="https://tinypng.com/" TargetMode="External"/><Relationship Id="rId5" Type="http://schemas.openxmlformats.org/officeDocument/2006/relationships/image" Target="../media/image17.png"/><Relationship Id="rId10" Type="http://schemas.openxmlformats.org/officeDocument/2006/relationships/image" Target="../media/image19.png"/><Relationship Id="rId4" Type="http://schemas.openxmlformats.org/officeDocument/2006/relationships/image" Target="../media/image16.png"/><Relationship Id="rId9" Type="http://schemas.openxmlformats.org/officeDocument/2006/relationships/hyperlink" Target="https://www.minifier.org/" TargetMode="Externa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2.jpeg"/><Relationship Id="rId3" Type="http://schemas.openxmlformats.org/officeDocument/2006/relationships/image" Target="../media/image19.png"/><Relationship Id="rId7" Type="http://schemas.openxmlformats.org/officeDocument/2006/relationships/image" Target="../media/image14.png"/><Relationship Id="rId12" Type="http://schemas.openxmlformats.org/officeDocument/2006/relationships/image" Target="../media/image2.png"/><Relationship Id="rId2" Type="http://schemas.openxmlformats.org/officeDocument/2006/relationships/hyperlink" Target="https://www.minifier.org/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image" Target="../media/image18.png"/><Relationship Id="rId5" Type="http://schemas.openxmlformats.org/officeDocument/2006/relationships/image" Target="../media/image20.png"/><Relationship Id="rId10" Type="http://schemas.openxmlformats.org/officeDocument/2006/relationships/image" Target="../media/image17.png"/><Relationship Id="rId4" Type="http://schemas.openxmlformats.org/officeDocument/2006/relationships/hyperlink" Target="https://tinypng.com/" TargetMode="External"/><Relationship Id="rId9" Type="http://schemas.openxmlformats.org/officeDocument/2006/relationships/image" Target="../media/image16.png"/><Relationship Id="rId14" Type="http://schemas.openxmlformats.org/officeDocument/2006/relationships/image" Target="../media/image23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openxmlformats.org/officeDocument/2006/relationships/image" Target="../media/image19.png"/><Relationship Id="rId7" Type="http://schemas.openxmlformats.org/officeDocument/2006/relationships/image" Target="../media/image2.png"/><Relationship Id="rId2" Type="http://schemas.openxmlformats.org/officeDocument/2006/relationships/hyperlink" Target="https://www.minifier.org/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hyperlink" Target="https://tinypng.com/" TargetMode="External"/><Relationship Id="rId9" Type="http://schemas.openxmlformats.org/officeDocument/2006/relationships/image" Target="../media/image2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Kombinationstegning: figur 52">
            <a:extLst>
              <a:ext uri="{FF2B5EF4-FFF2-40B4-BE49-F238E27FC236}">
                <a16:creationId xmlns:a16="http://schemas.microsoft.com/office/drawing/2014/main" id="{DECD5724-8229-DA17-FB31-B4B5403C0784}"/>
              </a:ext>
            </a:extLst>
          </p:cNvPr>
          <p:cNvSpPr/>
          <p:nvPr/>
        </p:nvSpPr>
        <p:spPr>
          <a:xfrm>
            <a:off x="-392963" y="3451431"/>
            <a:ext cx="12793577" cy="4203321"/>
          </a:xfrm>
          <a:custGeom>
            <a:avLst/>
            <a:gdLst>
              <a:gd name="connsiteX0" fmla="*/ 6583200 w 12793577"/>
              <a:gd name="connsiteY0" fmla="*/ 2609817 h 4203321"/>
              <a:gd name="connsiteX1" fmla="*/ 7634913 w 12793577"/>
              <a:gd name="connsiteY1" fmla="*/ 2609817 h 4203321"/>
              <a:gd name="connsiteX2" fmla="*/ 8033289 w 12793577"/>
              <a:gd name="connsiteY2" fmla="*/ 3406569 h 4203321"/>
              <a:gd name="connsiteX3" fmla="*/ 7634913 w 12793577"/>
              <a:gd name="connsiteY3" fmla="*/ 4203321 h 4203321"/>
              <a:gd name="connsiteX4" fmla="*/ 6583200 w 12793577"/>
              <a:gd name="connsiteY4" fmla="*/ 4203321 h 4203321"/>
              <a:gd name="connsiteX5" fmla="*/ 6184824 w 12793577"/>
              <a:gd name="connsiteY5" fmla="*/ 3406569 h 4203321"/>
              <a:gd name="connsiteX6" fmla="*/ 3490789 w 12793577"/>
              <a:gd name="connsiteY6" fmla="*/ 2609817 h 4203321"/>
              <a:gd name="connsiteX7" fmla="*/ 4542502 w 12793577"/>
              <a:gd name="connsiteY7" fmla="*/ 2609817 h 4203321"/>
              <a:gd name="connsiteX8" fmla="*/ 4940879 w 12793577"/>
              <a:gd name="connsiteY8" fmla="*/ 3406569 h 4203321"/>
              <a:gd name="connsiteX9" fmla="*/ 4542502 w 12793577"/>
              <a:gd name="connsiteY9" fmla="*/ 4203321 h 4203321"/>
              <a:gd name="connsiteX10" fmla="*/ 3490789 w 12793577"/>
              <a:gd name="connsiteY10" fmla="*/ 4203321 h 4203321"/>
              <a:gd name="connsiteX11" fmla="*/ 3092413 w 12793577"/>
              <a:gd name="connsiteY11" fmla="*/ 3406569 h 4203321"/>
              <a:gd name="connsiteX12" fmla="*/ 398376 w 12793577"/>
              <a:gd name="connsiteY12" fmla="*/ 2609817 h 4203321"/>
              <a:gd name="connsiteX13" fmla="*/ 1450089 w 12793577"/>
              <a:gd name="connsiteY13" fmla="*/ 2609817 h 4203321"/>
              <a:gd name="connsiteX14" fmla="*/ 1848465 w 12793577"/>
              <a:gd name="connsiteY14" fmla="*/ 3406569 h 4203321"/>
              <a:gd name="connsiteX15" fmla="*/ 1450089 w 12793577"/>
              <a:gd name="connsiteY15" fmla="*/ 4203321 h 4203321"/>
              <a:gd name="connsiteX16" fmla="*/ 398376 w 12793577"/>
              <a:gd name="connsiteY16" fmla="*/ 4203321 h 4203321"/>
              <a:gd name="connsiteX17" fmla="*/ 0 w 12793577"/>
              <a:gd name="connsiteY17" fmla="*/ 3406569 h 4203321"/>
              <a:gd name="connsiteX18" fmla="*/ 9675612 w 12793577"/>
              <a:gd name="connsiteY18" fmla="*/ 2587264 h 4203321"/>
              <a:gd name="connsiteX19" fmla="*/ 10727325 w 12793577"/>
              <a:gd name="connsiteY19" fmla="*/ 2587264 h 4203321"/>
              <a:gd name="connsiteX20" fmla="*/ 11125701 w 12793577"/>
              <a:gd name="connsiteY20" fmla="*/ 3384016 h 4203321"/>
              <a:gd name="connsiteX21" fmla="*/ 10727325 w 12793577"/>
              <a:gd name="connsiteY21" fmla="*/ 4180768 h 4203321"/>
              <a:gd name="connsiteX22" fmla="*/ 9675612 w 12793577"/>
              <a:gd name="connsiteY22" fmla="*/ 4180768 h 4203321"/>
              <a:gd name="connsiteX23" fmla="*/ 9277236 w 12793577"/>
              <a:gd name="connsiteY23" fmla="*/ 3384016 h 4203321"/>
              <a:gd name="connsiteX24" fmla="*/ 12793577 w 12793577"/>
              <a:gd name="connsiteY24" fmla="*/ 2523828 h 4203321"/>
              <a:gd name="connsiteX25" fmla="*/ 12765233 w 12793577"/>
              <a:gd name="connsiteY25" fmla="*/ 3310420 h 4203321"/>
              <a:gd name="connsiteX26" fmla="*/ 12773257 w 12793577"/>
              <a:gd name="connsiteY26" fmla="*/ 4127492 h 4203321"/>
              <a:gd name="connsiteX27" fmla="*/ 12768024 w 12793577"/>
              <a:gd name="connsiteY27" fmla="*/ 4137652 h 4203321"/>
              <a:gd name="connsiteX28" fmla="*/ 12369648 w 12793577"/>
              <a:gd name="connsiteY28" fmla="*/ 3340900 h 4203321"/>
              <a:gd name="connsiteX29" fmla="*/ 12768024 w 12793577"/>
              <a:gd name="connsiteY29" fmla="*/ 2544148 h 4203321"/>
              <a:gd name="connsiteX30" fmla="*/ 8131286 w 12793577"/>
              <a:gd name="connsiteY30" fmla="*/ 1747396 h 4203321"/>
              <a:gd name="connsiteX31" fmla="*/ 9182999 w 12793577"/>
              <a:gd name="connsiteY31" fmla="*/ 1747396 h 4203321"/>
              <a:gd name="connsiteX32" fmla="*/ 9581375 w 12793577"/>
              <a:gd name="connsiteY32" fmla="*/ 2544148 h 4203321"/>
              <a:gd name="connsiteX33" fmla="*/ 9182999 w 12793577"/>
              <a:gd name="connsiteY33" fmla="*/ 3340900 h 4203321"/>
              <a:gd name="connsiteX34" fmla="*/ 8131286 w 12793577"/>
              <a:gd name="connsiteY34" fmla="*/ 3340900 h 4203321"/>
              <a:gd name="connsiteX35" fmla="*/ 7732910 w 12793577"/>
              <a:gd name="connsiteY35" fmla="*/ 2544148 h 4203321"/>
              <a:gd name="connsiteX36" fmla="*/ 5038875 w 12793577"/>
              <a:gd name="connsiteY36" fmla="*/ 1747396 h 4203321"/>
              <a:gd name="connsiteX37" fmla="*/ 6090587 w 12793577"/>
              <a:gd name="connsiteY37" fmla="*/ 1747396 h 4203321"/>
              <a:gd name="connsiteX38" fmla="*/ 6488963 w 12793577"/>
              <a:gd name="connsiteY38" fmla="*/ 2544148 h 4203321"/>
              <a:gd name="connsiteX39" fmla="*/ 6090587 w 12793577"/>
              <a:gd name="connsiteY39" fmla="*/ 3340900 h 4203321"/>
              <a:gd name="connsiteX40" fmla="*/ 5038875 w 12793577"/>
              <a:gd name="connsiteY40" fmla="*/ 3340900 h 4203321"/>
              <a:gd name="connsiteX41" fmla="*/ 4640499 w 12793577"/>
              <a:gd name="connsiteY41" fmla="*/ 2544148 h 4203321"/>
              <a:gd name="connsiteX42" fmla="*/ 1946462 w 12793577"/>
              <a:gd name="connsiteY42" fmla="*/ 1747396 h 4203321"/>
              <a:gd name="connsiteX43" fmla="*/ 2998175 w 12793577"/>
              <a:gd name="connsiteY43" fmla="*/ 1747396 h 4203321"/>
              <a:gd name="connsiteX44" fmla="*/ 3396552 w 12793577"/>
              <a:gd name="connsiteY44" fmla="*/ 2544148 h 4203321"/>
              <a:gd name="connsiteX45" fmla="*/ 2998175 w 12793577"/>
              <a:gd name="connsiteY45" fmla="*/ 3340900 h 4203321"/>
              <a:gd name="connsiteX46" fmla="*/ 1946462 w 12793577"/>
              <a:gd name="connsiteY46" fmla="*/ 3340900 h 4203321"/>
              <a:gd name="connsiteX47" fmla="*/ 1548086 w 12793577"/>
              <a:gd name="connsiteY47" fmla="*/ 2544148 h 4203321"/>
              <a:gd name="connsiteX48" fmla="*/ 11223698 w 12793577"/>
              <a:gd name="connsiteY48" fmla="*/ 1724843 h 4203321"/>
              <a:gd name="connsiteX49" fmla="*/ 12275411 w 12793577"/>
              <a:gd name="connsiteY49" fmla="*/ 1724843 h 4203321"/>
              <a:gd name="connsiteX50" fmla="*/ 12673787 w 12793577"/>
              <a:gd name="connsiteY50" fmla="*/ 2521595 h 4203321"/>
              <a:gd name="connsiteX51" fmla="*/ 12275411 w 12793577"/>
              <a:gd name="connsiteY51" fmla="*/ 3318347 h 4203321"/>
              <a:gd name="connsiteX52" fmla="*/ 11223698 w 12793577"/>
              <a:gd name="connsiteY52" fmla="*/ 3318347 h 4203321"/>
              <a:gd name="connsiteX53" fmla="*/ 10825322 w 12793577"/>
              <a:gd name="connsiteY53" fmla="*/ 2521595 h 4203321"/>
              <a:gd name="connsiteX54" fmla="*/ 6583200 w 12793577"/>
              <a:gd name="connsiteY54" fmla="*/ 884974 h 4203321"/>
              <a:gd name="connsiteX55" fmla="*/ 7634913 w 12793577"/>
              <a:gd name="connsiteY55" fmla="*/ 884974 h 4203321"/>
              <a:gd name="connsiteX56" fmla="*/ 8033289 w 12793577"/>
              <a:gd name="connsiteY56" fmla="*/ 1681726 h 4203321"/>
              <a:gd name="connsiteX57" fmla="*/ 7634913 w 12793577"/>
              <a:gd name="connsiteY57" fmla="*/ 2478478 h 4203321"/>
              <a:gd name="connsiteX58" fmla="*/ 6583200 w 12793577"/>
              <a:gd name="connsiteY58" fmla="*/ 2478478 h 4203321"/>
              <a:gd name="connsiteX59" fmla="*/ 6184827 w 12793577"/>
              <a:gd name="connsiteY59" fmla="*/ 1681726 h 4203321"/>
              <a:gd name="connsiteX60" fmla="*/ 3490791 w 12793577"/>
              <a:gd name="connsiteY60" fmla="*/ 884974 h 4203321"/>
              <a:gd name="connsiteX61" fmla="*/ 4542503 w 12793577"/>
              <a:gd name="connsiteY61" fmla="*/ 884974 h 4203321"/>
              <a:gd name="connsiteX62" fmla="*/ 4940880 w 12793577"/>
              <a:gd name="connsiteY62" fmla="*/ 1681726 h 4203321"/>
              <a:gd name="connsiteX63" fmla="*/ 4542503 w 12793577"/>
              <a:gd name="connsiteY63" fmla="*/ 2478478 h 4203321"/>
              <a:gd name="connsiteX64" fmla="*/ 3490791 w 12793577"/>
              <a:gd name="connsiteY64" fmla="*/ 2478478 h 4203321"/>
              <a:gd name="connsiteX65" fmla="*/ 3092415 w 12793577"/>
              <a:gd name="connsiteY65" fmla="*/ 1681726 h 4203321"/>
              <a:gd name="connsiteX66" fmla="*/ 398378 w 12793577"/>
              <a:gd name="connsiteY66" fmla="*/ 884974 h 4203321"/>
              <a:gd name="connsiteX67" fmla="*/ 1450091 w 12793577"/>
              <a:gd name="connsiteY67" fmla="*/ 884974 h 4203321"/>
              <a:gd name="connsiteX68" fmla="*/ 1848467 w 12793577"/>
              <a:gd name="connsiteY68" fmla="*/ 1681726 h 4203321"/>
              <a:gd name="connsiteX69" fmla="*/ 1450091 w 12793577"/>
              <a:gd name="connsiteY69" fmla="*/ 2478478 h 4203321"/>
              <a:gd name="connsiteX70" fmla="*/ 398378 w 12793577"/>
              <a:gd name="connsiteY70" fmla="*/ 2478478 h 4203321"/>
              <a:gd name="connsiteX71" fmla="*/ 2 w 12793577"/>
              <a:gd name="connsiteY71" fmla="*/ 1681726 h 4203321"/>
              <a:gd name="connsiteX72" fmla="*/ 9675612 w 12793577"/>
              <a:gd name="connsiteY72" fmla="*/ 862421 h 4203321"/>
              <a:gd name="connsiteX73" fmla="*/ 10727325 w 12793577"/>
              <a:gd name="connsiteY73" fmla="*/ 862421 h 4203321"/>
              <a:gd name="connsiteX74" fmla="*/ 11125701 w 12793577"/>
              <a:gd name="connsiteY74" fmla="*/ 1659173 h 4203321"/>
              <a:gd name="connsiteX75" fmla="*/ 10727325 w 12793577"/>
              <a:gd name="connsiteY75" fmla="*/ 2455925 h 4203321"/>
              <a:gd name="connsiteX76" fmla="*/ 9675612 w 12793577"/>
              <a:gd name="connsiteY76" fmla="*/ 2455925 h 4203321"/>
              <a:gd name="connsiteX77" fmla="*/ 9277236 w 12793577"/>
              <a:gd name="connsiteY77" fmla="*/ 1659173 h 4203321"/>
              <a:gd name="connsiteX78" fmla="*/ 12768024 w 12793577"/>
              <a:gd name="connsiteY78" fmla="*/ 847989 h 4203321"/>
              <a:gd name="connsiteX79" fmla="*/ 12773257 w 12793577"/>
              <a:gd name="connsiteY79" fmla="*/ 858149 h 4203321"/>
              <a:gd name="connsiteX80" fmla="*/ 12765233 w 12793577"/>
              <a:gd name="connsiteY80" fmla="*/ 1665061 h 4203321"/>
              <a:gd name="connsiteX81" fmla="*/ 12763097 w 12793577"/>
              <a:gd name="connsiteY81" fmla="*/ 2411013 h 4203321"/>
              <a:gd name="connsiteX82" fmla="*/ 12768024 w 12793577"/>
              <a:gd name="connsiteY82" fmla="*/ 2441493 h 4203321"/>
              <a:gd name="connsiteX83" fmla="*/ 12369648 w 12793577"/>
              <a:gd name="connsiteY83" fmla="*/ 1644741 h 4203321"/>
              <a:gd name="connsiteX84" fmla="*/ 1946464 w 12793577"/>
              <a:gd name="connsiteY84" fmla="*/ 19268 h 4203321"/>
              <a:gd name="connsiteX85" fmla="*/ 2998178 w 12793577"/>
              <a:gd name="connsiteY85" fmla="*/ 19268 h 4203321"/>
              <a:gd name="connsiteX86" fmla="*/ 3396553 w 12793577"/>
              <a:gd name="connsiteY86" fmla="*/ 816020 h 4203321"/>
              <a:gd name="connsiteX87" fmla="*/ 2998178 w 12793577"/>
              <a:gd name="connsiteY87" fmla="*/ 1612772 h 4203321"/>
              <a:gd name="connsiteX88" fmla="*/ 1946464 w 12793577"/>
              <a:gd name="connsiteY88" fmla="*/ 1612772 h 4203321"/>
              <a:gd name="connsiteX89" fmla="*/ 1548088 w 12793577"/>
              <a:gd name="connsiteY89" fmla="*/ 816020 h 4203321"/>
              <a:gd name="connsiteX90" fmla="*/ 11223698 w 12793577"/>
              <a:gd name="connsiteY90" fmla="*/ 0 h 4203321"/>
              <a:gd name="connsiteX91" fmla="*/ 12275411 w 12793577"/>
              <a:gd name="connsiteY91" fmla="*/ 0 h 4203321"/>
              <a:gd name="connsiteX92" fmla="*/ 12673787 w 12793577"/>
              <a:gd name="connsiteY92" fmla="*/ 796752 h 4203321"/>
              <a:gd name="connsiteX93" fmla="*/ 12275411 w 12793577"/>
              <a:gd name="connsiteY93" fmla="*/ 1593504 h 4203321"/>
              <a:gd name="connsiteX94" fmla="*/ 11223698 w 12793577"/>
              <a:gd name="connsiteY94" fmla="*/ 1593504 h 4203321"/>
              <a:gd name="connsiteX95" fmla="*/ 10825322 w 12793577"/>
              <a:gd name="connsiteY95" fmla="*/ 796752 h 42033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</a:cxnLst>
            <a:rect l="l" t="t" r="r" b="b"/>
            <a:pathLst>
              <a:path w="12793577" h="4203321">
                <a:moveTo>
                  <a:pt x="6583200" y="2609817"/>
                </a:moveTo>
                <a:lnTo>
                  <a:pt x="7634913" y="2609817"/>
                </a:lnTo>
                <a:lnTo>
                  <a:pt x="8033289" y="3406569"/>
                </a:lnTo>
                <a:lnTo>
                  <a:pt x="7634913" y="4203321"/>
                </a:lnTo>
                <a:lnTo>
                  <a:pt x="6583200" y="4203321"/>
                </a:lnTo>
                <a:lnTo>
                  <a:pt x="6184824" y="3406569"/>
                </a:lnTo>
                <a:close/>
                <a:moveTo>
                  <a:pt x="3490789" y="2609817"/>
                </a:moveTo>
                <a:lnTo>
                  <a:pt x="4542502" y="2609817"/>
                </a:lnTo>
                <a:lnTo>
                  <a:pt x="4940879" y="3406569"/>
                </a:lnTo>
                <a:lnTo>
                  <a:pt x="4542502" y="4203321"/>
                </a:lnTo>
                <a:lnTo>
                  <a:pt x="3490789" y="4203321"/>
                </a:lnTo>
                <a:lnTo>
                  <a:pt x="3092413" y="3406569"/>
                </a:lnTo>
                <a:close/>
                <a:moveTo>
                  <a:pt x="398376" y="2609817"/>
                </a:moveTo>
                <a:lnTo>
                  <a:pt x="1450089" y="2609817"/>
                </a:lnTo>
                <a:lnTo>
                  <a:pt x="1848465" y="3406569"/>
                </a:lnTo>
                <a:lnTo>
                  <a:pt x="1450089" y="4203321"/>
                </a:lnTo>
                <a:lnTo>
                  <a:pt x="398376" y="4203321"/>
                </a:lnTo>
                <a:lnTo>
                  <a:pt x="0" y="3406569"/>
                </a:lnTo>
                <a:close/>
                <a:moveTo>
                  <a:pt x="9675612" y="2587264"/>
                </a:moveTo>
                <a:lnTo>
                  <a:pt x="10727325" y="2587264"/>
                </a:lnTo>
                <a:lnTo>
                  <a:pt x="11125701" y="3384016"/>
                </a:lnTo>
                <a:lnTo>
                  <a:pt x="10727325" y="4180768"/>
                </a:lnTo>
                <a:lnTo>
                  <a:pt x="9675612" y="4180768"/>
                </a:lnTo>
                <a:lnTo>
                  <a:pt x="9277236" y="3384016"/>
                </a:lnTo>
                <a:close/>
                <a:moveTo>
                  <a:pt x="12793577" y="2523828"/>
                </a:moveTo>
                <a:lnTo>
                  <a:pt x="12765233" y="3310420"/>
                </a:lnTo>
                <a:cubicBezTo>
                  <a:pt x="12767908" y="3582777"/>
                  <a:pt x="12770582" y="3855135"/>
                  <a:pt x="12773257" y="4127492"/>
                </a:cubicBezTo>
                <a:lnTo>
                  <a:pt x="12768024" y="4137652"/>
                </a:lnTo>
                <a:lnTo>
                  <a:pt x="12369648" y="3340900"/>
                </a:lnTo>
                <a:lnTo>
                  <a:pt x="12768024" y="2544148"/>
                </a:lnTo>
                <a:close/>
                <a:moveTo>
                  <a:pt x="8131286" y="1747396"/>
                </a:moveTo>
                <a:lnTo>
                  <a:pt x="9182999" y="1747396"/>
                </a:lnTo>
                <a:lnTo>
                  <a:pt x="9581375" y="2544148"/>
                </a:lnTo>
                <a:lnTo>
                  <a:pt x="9182999" y="3340900"/>
                </a:lnTo>
                <a:lnTo>
                  <a:pt x="8131286" y="3340900"/>
                </a:lnTo>
                <a:lnTo>
                  <a:pt x="7732910" y="2544148"/>
                </a:lnTo>
                <a:close/>
                <a:moveTo>
                  <a:pt x="5038875" y="1747396"/>
                </a:moveTo>
                <a:lnTo>
                  <a:pt x="6090587" y="1747396"/>
                </a:lnTo>
                <a:lnTo>
                  <a:pt x="6488963" y="2544148"/>
                </a:lnTo>
                <a:lnTo>
                  <a:pt x="6090587" y="3340900"/>
                </a:lnTo>
                <a:lnTo>
                  <a:pt x="5038875" y="3340900"/>
                </a:lnTo>
                <a:lnTo>
                  <a:pt x="4640499" y="2544148"/>
                </a:lnTo>
                <a:close/>
                <a:moveTo>
                  <a:pt x="1946462" y="1747396"/>
                </a:moveTo>
                <a:lnTo>
                  <a:pt x="2998175" y="1747396"/>
                </a:lnTo>
                <a:lnTo>
                  <a:pt x="3396552" y="2544148"/>
                </a:lnTo>
                <a:lnTo>
                  <a:pt x="2998175" y="3340900"/>
                </a:lnTo>
                <a:lnTo>
                  <a:pt x="1946462" y="3340900"/>
                </a:lnTo>
                <a:lnTo>
                  <a:pt x="1548086" y="2544148"/>
                </a:lnTo>
                <a:close/>
                <a:moveTo>
                  <a:pt x="11223698" y="1724843"/>
                </a:moveTo>
                <a:lnTo>
                  <a:pt x="12275411" y="1724843"/>
                </a:lnTo>
                <a:lnTo>
                  <a:pt x="12673787" y="2521595"/>
                </a:lnTo>
                <a:lnTo>
                  <a:pt x="12275411" y="3318347"/>
                </a:lnTo>
                <a:lnTo>
                  <a:pt x="11223698" y="3318347"/>
                </a:lnTo>
                <a:lnTo>
                  <a:pt x="10825322" y="2521595"/>
                </a:lnTo>
                <a:close/>
                <a:moveTo>
                  <a:pt x="6583200" y="884974"/>
                </a:moveTo>
                <a:lnTo>
                  <a:pt x="7634913" y="884974"/>
                </a:lnTo>
                <a:lnTo>
                  <a:pt x="8033289" y="1681726"/>
                </a:lnTo>
                <a:lnTo>
                  <a:pt x="7634913" y="2478478"/>
                </a:lnTo>
                <a:lnTo>
                  <a:pt x="6583200" y="2478478"/>
                </a:lnTo>
                <a:lnTo>
                  <a:pt x="6184827" y="1681726"/>
                </a:lnTo>
                <a:close/>
                <a:moveTo>
                  <a:pt x="3490791" y="884974"/>
                </a:moveTo>
                <a:lnTo>
                  <a:pt x="4542503" y="884974"/>
                </a:lnTo>
                <a:lnTo>
                  <a:pt x="4940880" y="1681726"/>
                </a:lnTo>
                <a:lnTo>
                  <a:pt x="4542503" y="2478478"/>
                </a:lnTo>
                <a:lnTo>
                  <a:pt x="3490791" y="2478478"/>
                </a:lnTo>
                <a:lnTo>
                  <a:pt x="3092415" y="1681726"/>
                </a:lnTo>
                <a:close/>
                <a:moveTo>
                  <a:pt x="398378" y="884974"/>
                </a:moveTo>
                <a:lnTo>
                  <a:pt x="1450091" y="884974"/>
                </a:lnTo>
                <a:lnTo>
                  <a:pt x="1848467" y="1681726"/>
                </a:lnTo>
                <a:lnTo>
                  <a:pt x="1450091" y="2478478"/>
                </a:lnTo>
                <a:lnTo>
                  <a:pt x="398378" y="2478478"/>
                </a:lnTo>
                <a:lnTo>
                  <a:pt x="2" y="1681726"/>
                </a:lnTo>
                <a:close/>
                <a:moveTo>
                  <a:pt x="9675612" y="862421"/>
                </a:moveTo>
                <a:lnTo>
                  <a:pt x="10727325" y="862421"/>
                </a:lnTo>
                <a:lnTo>
                  <a:pt x="11125701" y="1659173"/>
                </a:lnTo>
                <a:lnTo>
                  <a:pt x="10727325" y="2455925"/>
                </a:lnTo>
                <a:lnTo>
                  <a:pt x="9675612" y="2455925"/>
                </a:lnTo>
                <a:lnTo>
                  <a:pt x="9277236" y="1659173"/>
                </a:lnTo>
                <a:close/>
                <a:moveTo>
                  <a:pt x="12768024" y="847989"/>
                </a:moveTo>
                <a:lnTo>
                  <a:pt x="12773257" y="858149"/>
                </a:lnTo>
                <a:cubicBezTo>
                  <a:pt x="12770582" y="1127120"/>
                  <a:pt x="12767908" y="1396090"/>
                  <a:pt x="12765233" y="1665061"/>
                </a:cubicBezTo>
                <a:lnTo>
                  <a:pt x="12763097" y="2411013"/>
                </a:lnTo>
                <a:lnTo>
                  <a:pt x="12768024" y="2441493"/>
                </a:lnTo>
                <a:lnTo>
                  <a:pt x="12369648" y="1644741"/>
                </a:lnTo>
                <a:close/>
                <a:moveTo>
                  <a:pt x="1946464" y="19268"/>
                </a:moveTo>
                <a:lnTo>
                  <a:pt x="2998178" y="19268"/>
                </a:lnTo>
                <a:lnTo>
                  <a:pt x="3396553" y="816020"/>
                </a:lnTo>
                <a:lnTo>
                  <a:pt x="2998178" y="1612772"/>
                </a:lnTo>
                <a:lnTo>
                  <a:pt x="1946464" y="1612772"/>
                </a:lnTo>
                <a:lnTo>
                  <a:pt x="1548088" y="816020"/>
                </a:lnTo>
                <a:close/>
                <a:moveTo>
                  <a:pt x="11223698" y="0"/>
                </a:moveTo>
                <a:lnTo>
                  <a:pt x="12275411" y="0"/>
                </a:lnTo>
                <a:lnTo>
                  <a:pt x="12673787" y="796752"/>
                </a:lnTo>
                <a:lnTo>
                  <a:pt x="12275411" y="1593504"/>
                </a:lnTo>
                <a:lnTo>
                  <a:pt x="11223698" y="1593504"/>
                </a:lnTo>
                <a:lnTo>
                  <a:pt x="10825322" y="796752"/>
                </a:lnTo>
                <a:close/>
              </a:path>
            </a:pathLst>
          </a:cu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a-DK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AC9AB7F-3F32-03C1-74C8-949CFAA23A1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a-DK" b="1" dirty="0">
                <a:solidFill>
                  <a:srgbClr val="3C5D4D"/>
                </a:solidFill>
              </a:rPr>
              <a:t>Gruppe 4</a:t>
            </a:r>
          </a:p>
        </p:txBody>
      </p:sp>
      <p:sp>
        <p:nvSpPr>
          <p:cNvPr id="3" name="Undertitel 2">
            <a:extLst>
              <a:ext uri="{FF2B5EF4-FFF2-40B4-BE49-F238E27FC236}">
                <a16:creationId xmlns:a16="http://schemas.microsoft.com/office/drawing/2014/main" id="{AE43CB7B-9426-D2E0-5FBD-E7C6FF43BBA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a-DK" dirty="0"/>
              <a:t>Bjørn, </a:t>
            </a:r>
            <a:r>
              <a:rPr lang="da-DK" dirty="0" err="1"/>
              <a:t>Ghadir</a:t>
            </a:r>
            <a:r>
              <a:rPr lang="da-DK" dirty="0"/>
              <a:t>, Gro &amp; Luca</a:t>
            </a:r>
          </a:p>
        </p:txBody>
      </p:sp>
      <p:sp>
        <p:nvSpPr>
          <p:cNvPr id="11" name="Rektangel 10">
            <a:extLst>
              <a:ext uri="{FF2B5EF4-FFF2-40B4-BE49-F238E27FC236}">
                <a16:creationId xmlns:a16="http://schemas.microsoft.com/office/drawing/2014/main" id="{C39C41FA-2579-23A3-7F28-1221AFCAFC88}"/>
              </a:ext>
            </a:extLst>
          </p:cNvPr>
          <p:cNvSpPr/>
          <p:nvPr/>
        </p:nvSpPr>
        <p:spPr>
          <a:xfrm>
            <a:off x="4622800" y="3429000"/>
            <a:ext cx="3002280" cy="45719"/>
          </a:xfrm>
          <a:prstGeom prst="rect">
            <a:avLst/>
          </a:prstGeom>
          <a:solidFill>
            <a:srgbClr val="3C5D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4" name="Rektangel 3">
            <a:extLst>
              <a:ext uri="{FF2B5EF4-FFF2-40B4-BE49-F238E27FC236}">
                <a16:creationId xmlns:a16="http://schemas.microsoft.com/office/drawing/2014/main" id="{15614B7A-38D6-DAB1-14B3-9E39F0F268AD}"/>
              </a:ext>
            </a:extLst>
          </p:cNvPr>
          <p:cNvSpPr/>
          <p:nvPr/>
        </p:nvSpPr>
        <p:spPr>
          <a:xfrm>
            <a:off x="1" y="0"/>
            <a:ext cx="12192000" cy="1199536"/>
          </a:xfrm>
          <a:prstGeom prst="rect">
            <a:avLst/>
          </a:prstGeom>
          <a:solidFill>
            <a:srgbClr val="53806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" name="Rektangel 4">
            <a:extLst>
              <a:ext uri="{FF2B5EF4-FFF2-40B4-BE49-F238E27FC236}">
                <a16:creationId xmlns:a16="http://schemas.microsoft.com/office/drawing/2014/main" id="{622AF568-0B1A-E2F3-FBCD-91371B1B05CC}"/>
              </a:ext>
            </a:extLst>
          </p:cNvPr>
          <p:cNvSpPr/>
          <p:nvPr/>
        </p:nvSpPr>
        <p:spPr>
          <a:xfrm>
            <a:off x="0" y="1199536"/>
            <a:ext cx="12192000" cy="153162"/>
          </a:xfrm>
          <a:prstGeom prst="rect">
            <a:avLst/>
          </a:prstGeom>
          <a:solidFill>
            <a:srgbClr val="3C5D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10" name="Billede 9" descr="Et billede, der indeholder tekst, Font/skrifttype, Grafik, logo&#10;&#10;Automatisk genereret beskrivelse">
            <a:extLst>
              <a:ext uri="{FF2B5EF4-FFF2-40B4-BE49-F238E27FC236}">
                <a16:creationId xmlns:a16="http://schemas.microsoft.com/office/drawing/2014/main" id="{F7CEECE9-D736-B387-B8AE-1C1E69832D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462" y="153162"/>
            <a:ext cx="1554480" cy="874395"/>
          </a:xfrm>
          <a:prstGeom prst="rect">
            <a:avLst/>
          </a:prstGeom>
        </p:spPr>
      </p:pic>
      <p:sp>
        <p:nvSpPr>
          <p:cNvPr id="9" name="Tekstfelt 8">
            <a:extLst>
              <a:ext uri="{FF2B5EF4-FFF2-40B4-BE49-F238E27FC236}">
                <a16:creationId xmlns:a16="http://schemas.microsoft.com/office/drawing/2014/main" id="{DFED0775-96D9-9DB2-F62F-27CF18023DA8}"/>
              </a:ext>
            </a:extLst>
          </p:cNvPr>
          <p:cNvSpPr txBox="1"/>
          <p:nvPr/>
        </p:nvSpPr>
        <p:spPr>
          <a:xfrm>
            <a:off x="12192007" y="415102"/>
            <a:ext cx="2448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a-DK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da-DK" sz="24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rioriteringer</a:t>
            </a:r>
            <a:r>
              <a:rPr lang="da-DK" sz="240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da-DK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Rektangel 53">
            <a:extLst>
              <a:ext uri="{FF2B5EF4-FFF2-40B4-BE49-F238E27FC236}">
                <a16:creationId xmlns:a16="http://schemas.microsoft.com/office/drawing/2014/main" id="{1F3894AF-B2C3-0AC2-3409-8447EB53B448}"/>
              </a:ext>
            </a:extLst>
          </p:cNvPr>
          <p:cNvSpPr/>
          <p:nvPr/>
        </p:nvSpPr>
        <p:spPr>
          <a:xfrm>
            <a:off x="0" y="7620317"/>
            <a:ext cx="12192000" cy="4695061"/>
          </a:xfrm>
          <a:prstGeom prst="rect">
            <a:avLst/>
          </a:prstGeom>
          <a:solidFill>
            <a:srgbClr val="FFEA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59" name="Billede 58" descr="Et billede, der indeholder tekst, tegning, illustration/afbildning&#10;&#10;Automatisk genereret beskrivelse">
            <a:extLst>
              <a:ext uri="{FF2B5EF4-FFF2-40B4-BE49-F238E27FC236}">
                <a16:creationId xmlns:a16="http://schemas.microsoft.com/office/drawing/2014/main" id="{9619D3EA-0127-E072-A8EC-908C63AC42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702" y="7881885"/>
            <a:ext cx="4695061" cy="4695061"/>
          </a:xfrm>
          <a:prstGeom prst="rect">
            <a:avLst/>
          </a:prstGeom>
        </p:spPr>
      </p:pic>
      <p:pic>
        <p:nvPicPr>
          <p:cNvPr id="60" name="Billede 59" descr="Et billede, der indeholder Symmetri, kunst, trekant&#10;&#10;Automatisk genereret beskrivelse">
            <a:extLst>
              <a:ext uri="{FF2B5EF4-FFF2-40B4-BE49-F238E27FC236}">
                <a16:creationId xmlns:a16="http://schemas.microsoft.com/office/drawing/2014/main" id="{7D343740-A42C-8488-D751-EA16038B7E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9276" y="10376766"/>
            <a:ext cx="1812208" cy="1812208"/>
          </a:xfrm>
          <a:prstGeom prst="rect">
            <a:avLst/>
          </a:prstGeom>
        </p:spPr>
      </p:pic>
      <p:sp>
        <p:nvSpPr>
          <p:cNvPr id="7" name="Tekstfelt 6">
            <a:extLst>
              <a:ext uri="{FF2B5EF4-FFF2-40B4-BE49-F238E27FC236}">
                <a16:creationId xmlns:a16="http://schemas.microsoft.com/office/drawing/2014/main" id="{1D39A3C4-AD7D-1CCF-95B2-E622B8155003}"/>
              </a:ext>
            </a:extLst>
          </p:cNvPr>
          <p:cNvSpPr txBox="1"/>
          <p:nvPr/>
        </p:nvSpPr>
        <p:spPr>
          <a:xfrm>
            <a:off x="8190272" y="8649088"/>
            <a:ext cx="286118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b="1" dirty="0">
                <a:solidFill>
                  <a:srgbClr val="000000"/>
                </a:solidFill>
                <a:latin typeface="Arial" panose="020B0604020202020204" pitchFamily="34" charset="0"/>
              </a:rPr>
              <a:t>Valgte funktioner</a:t>
            </a:r>
          </a:p>
          <a:p>
            <a:br>
              <a:rPr lang="da-DK" dirty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da-DK" dirty="0">
                <a:solidFill>
                  <a:srgbClr val="000000"/>
                </a:solidFill>
                <a:latin typeface="Arial" panose="020B0604020202020204" pitchFamily="34" charset="0"/>
              </a:rPr>
              <a:t>- Karakter ark</a:t>
            </a:r>
          </a:p>
          <a:p>
            <a:endParaRPr lang="da-DK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da-DK" dirty="0">
                <a:solidFill>
                  <a:srgbClr val="000000"/>
                </a:solidFill>
                <a:latin typeface="Arial" panose="020B0604020202020204" pitchFamily="34" charset="0"/>
              </a:rPr>
              <a:t>- Terninger</a:t>
            </a:r>
          </a:p>
          <a:p>
            <a:br>
              <a:rPr lang="da-DK" dirty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da-DK" dirty="0">
                <a:solidFill>
                  <a:srgbClr val="000000"/>
                </a:solidFill>
                <a:latin typeface="Arial" panose="020B0604020202020204" pitchFamily="34" charset="0"/>
              </a:rPr>
              <a:t>- Mobile-</a:t>
            </a:r>
            <a:r>
              <a:rPr lang="da-DK" dirty="0" err="1">
                <a:solidFill>
                  <a:srgbClr val="000000"/>
                </a:solidFill>
                <a:latin typeface="Arial" panose="020B0604020202020204" pitchFamily="34" charset="0"/>
              </a:rPr>
              <a:t>first</a:t>
            </a:r>
            <a:r>
              <a:rPr lang="da-DK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da-DK" dirty="0" err="1">
                <a:solidFill>
                  <a:srgbClr val="000000"/>
                </a:solidFill>
                <a:latin typeface="Arial" panose="020B0604020202020204" pitchFamily="34" charset="0"/>
              </a:rPr>
              <a:t>responsiv</a:t>
            </a:r>
            <a:r>
              <a:rPr lang="da-DK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</a:p>
        </p:txBody>
      </p:sp>
      <p:sp>
        <p:nvSpPr>
          <p:cNvPr id="8" name="Rektangel 7">
            <a:extLst>
              <a:ext uri="{FF2B5EF4-FFF2-40B4-BE49-F238E27FC236}">
                <a16:creationId xmlns:a16="http://schemas.microsoft.com/office/drawing/2014/main" id="{DCF3AC11-01FA-5F2A-5F67-A1EB6EEE98A8}"/>
              </a:ext>
            </a:extLst>
          </p:cNvPr>
          <p:cNvSpPr/>
          <p:nvPr/>
        </p:nvSpPr>
        <p:spPr>
          <a:xfrm>
            <a:off x="-2" y="1199535"/>
            <a:ext cx="810000" cy="150791"/>
          </a:xfrm>
          <a:prstGeom prst="rect">
            <a:avLst/>
          </a:prstGeom>
          <a:gradFill flip="none" rotWithShape="1">
            <a:gsLst>
              <a:gs pos="0">
                <a:srgbClr val="A1D3FF"/>
              </a:gs>
              <a:gs pos="100000">
                <a:srgbClr val="A6FFD4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5061005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kstfelt 8">
            <a:extLst>
              <a:ext uri="{FF2B5EF4-FFF2-40B4-BE49-F238E27FC236}">
                <a16:creationId xmlns:a16="http://schemas.microsoft.com/office/drawing/2014/main" id="{68A46EB4-5756-72CC-CAB1-B42C46E7B207}"/>
              </a:ext>
            </a:extLst>
          </p:cNvPr>
          <p:cNvSpPr txBox="1"/>
          <p:nvPr/>
        </p:nvSpPr>
        <p:spPr>
          <a:xfrm>
            <a:off x="8183834" y="-4152486"/>
            <a:ext cx="321634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b="1" dirty="0">
                <a:solidFill>
                  <a:srgbClr val="000000"/>
                </a:solidFill>
                <a:latin typeface="Arial" panose="020B0604020202020204" pitchFamily="34" charset="0"/>
              </a:rPr>
              <a:t>Test 3</a:t>
            </a:r>
          </a:p>
          <a:p>
            <a:endParaRPr lang="da-DK" b="1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da-DK" dirty="0">
                <a:solidFill>
                  <a:srgbClr val="000000"/>
                </a:solidFill>
                <a:latin typeface="Arial" panose="020B0604020202020204" pitchFamily="34" charset="0"/>
              </a:rPr>
              <a:t>- Bedre spørgsmål</a:t>
            </a:r>
          </a:p>
          <a:p>
            <a:pPr marL="285750" indent="-285750">
              <a:buFontTx/>
              <a:buChar char="-"/>
            </a:pPr>
            <a:endParaRPr lang="da-DK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da-DK" dirty="0">
                <a:solidFill>
                  <a:srgbClr val="000000"/>
                </a:solidFill>
                <a:latin typeface="Arial" panose="020B0604020202020204" pitchFamily="34" charset="0"/>
              </a:rPr>
              <a:t>- Mere tid</a:t>
            </a:r>
          </a:p>
          <a:p>
            <a:pPr marL="285750" indent="-285750">
              <a:buFontTx/>
              <a:buChar char="-"/>
            </a:pPr>
            <a:endParaRPr lang="da-DK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da-DK" dirty="0">
                <a:solidFill>
                  <a:srgbClr val="000000"/>
                </a:solidFill>
                <a:latin typeface="Arial" panose="020B0604020202020204" pitchFamily="34" charset="0"/>
              </a:rPr>
              <a:t>- Optagelse, lyd + skærm</a:t>
            </a:r>
          </a:p>
          <a:p>
            <a:pPr marL="285750" indent="-285750">
              <a:buFontTx/>
              <a:buChar char="-"/>
            </a:pPr>
            <a:endParaRPr lang="da-DK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da-DK" dirty="0">
                <a:solidFill>
                  <a:srgbClr val="000000"/>
                </a:solidFill>
                <a:latin typeface="Arial" panose="020B0604020202020204" pitchFamily="34" charset="0"/>
              </a:rPr>
              <a:t>- Test af info  </a:t>
            </a:r>
          </a:p>
        </p:txBody>
      </p:sp>
      <p:pic>
        <p:nvPicPr>
          <p:cNvPr id="11" name="Billede 10" descr="Et billede, der indeholder clipart, tegning, tegneserie, skitse&#10;&#10;Automatisk genereret beskrivelse">
            <a:extLst>
              <a:ext uri="{FF2B5EF4-FFF2-40B4-BE49-F238E27FC236}">
                <a16:creationId xmlns:a16="http://schemas.microsoft.com/office/drawing/2014/main" id="{17A75FF4-96A0-68DA-9E9A-7A26AC8C639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11" t="8933" r="31929" b="4783"/>
          <a:stretch/>
        </p:blipFill>
        <p:spPr>
          <a:xfrm flipH="1">
            <a:off x="1792544" y="-4844587"/>
            <a:ext cx="3101011" cy="4845714"/>
          </a:xfrm>
          <a:prstGeom prst="rect">
            <a:avLst/>
          </a:prstGeom>
        </p:spPr>
      </p:pic>
      <p:sp>
        <p:nvSpPr>
          <p:cNvPr id="4" name="Rektangel 3">
            <a:extLst>
              <a:ext uri="{FF2B5EF4-FFF2-40B4-BE49-F238E27FC236}">
                <a16:creationId xmlns:a16="http://schemas.microsoft.com/office/drawing/2014/main" id="{15614B7A-38D6-DAB1-14B3-9E39F0F268AD}"/>
              </a:ext>
            </a:extLst>
          </p:cNvPr>
          <p:cNvSpPr/>
          <p:nvPr/>
        </p:nvSpPr>
        <p:spPr>
          <a:xfrm>
            <a:off x="1" y="0"/>
            <a:ext cx="12192000" cy="1199536"/>
          </a:xfrm>
          <a:prstGeom prst="rect">
            <a:avLst/>
          </a:prstGeom>
          <a:solidFill>
            <a:srgbClr val="53806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" name="Rektangel 4">
            <a:extLst>
              <a:ext uri="{FF2B5EF4-FFF2-40B4-BE49-F238E27FC236}">
                <a16:creationId xmlns:a16="http://schemas.microsoft.com/office/drawing/2014/main" id="{622AF568-0B1A-E2F3-FBCD-91371B1B05CC}"/>
              </a:ext>
            </a:extLst>
          </p:cNvPr>
          <p:cNvSpPr/>
          <p:nvPr/>
        </p:nvSpPr>
        <p:spPr>
          <a:xfrm>
            <a:off x="0" y="1199536"/>
            <a:ext cx="12192000" cy="153162"/>
          </a:xfrm>
          <a:prstGeom prst="rect">
            <a:avLst/>
          </a:prstGeom>
          <a:solidFill>
            <a:srgbClr val="3C5D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10" name="Billede 9" descr="Et billede, der indeholder tekst, Font/skrifttype, Grafik, logo&#10;&#10;Automatisk genereret beskrivelse">
            <a:extLst>
              <a:ext uri="{FF2B5EF4-FFF2-40B4-BE49-F238E27FC236}">
                <a16:creationId xmlns:a16="http://schemas.microsoft.com/office/drawing/2014/main" id="{F7CEECE9-D736-B387-B8AE-1C1E69832D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462" y="153162"/>
            <a:ext cx="1554480" cy="874395"/>
          </a:xfrm>
          <a:prstGeom prst="rect">
            <a:avLst/>
          </a:prstGeom>
        </p:spPr>
      </p:pic>
      <p:sp>
        <p:nvSpPr>
          <p:cNvPr id="7" name="Tekstfelt 6">
            <a:extLst>
              <a:ext uri="{FF2B5EF4-FFF2-40B4-BE49-F238E27FC236}">
                <a16:creationId xmlns:a16="http://schemas.microsoft.com/office/drawing/2014/main" id="{56473B69-1AE1-CF54-B73F-5AD3FAAFA676}"/>
              </a:ext>
            </a:extLst>
          </p:cNvPr>
          <p:cNvSpPr txBox="1"/>
          <p:nvPr/>
        </p:nvSpPr>
        <p:spPr>
          <a:xfrm>
            <a:off x="9330813" y="415102"/>
            <a:ext cx="2448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a-DK" sz="2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Gantt</a:t>
            </a:r>
            <a:r>
              <a:rPr lang="da-DK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skema </a:t>
            </a:r>
          </a:p>
        </p:txBody>
      </p:sp>
      <p:sp>
        <p:nvSpPr>
          <p:cNvPr id="3" name="Tekstfelt 2">
            <a:extLst>
              <a:ext uri="{FF2B5EF4-FFF2-40B4-BE49-F238E27FC236}">
                <a16:creationId xmlns:a16="http://schemas.microsoft.com/office/drawing/2014/main" id="{CD844449-2E91-B18A-C28C-5F321A08FB0C}"/>
              </a:ext>
            </a:extLst>
          </p:cNvPr>
          <p:cNvSpPr txBox="1"/>
          <p:nvPr/>
        </p:nvSpPr>
        <p:spPr>
          <a:xfrm>
            <a:off x="12074019" y="414678"/>
            <a:ext cx="2448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a-DK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Styleguide </a:t>
            </a:r>
          </a:p>
        </p:txBody>
      </p:sp>
      <p:pic>
        <p:nvPicPr>
          <p:cNvPr id="8" name="Billede 7" descr="Et billede, der indeholder skærmbillede, Multimediesoftware, Grafiksoftware, software&#10;&#10;Automatisk genereret beskrivelse">
            <a:extLst>
              <a:ext uri="{FF2B5EF4-FFF2-40B4-BE49-F238E27FC236}">
                <a16:creationId xmlns:a16="http://schemas.microsoft.com/office/drawing/2014/main" id="{1B7C09E1-D62F-4369-90F8-A28CF724AE9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180"/>
          <a:stretch/>
        </p:blipFill>
        <p:spPr>
          <a:xfrm>
            <a:off x="899491" y="2148839"/>
            <a:ext cx="10393017" cy="4724789"/>
          </a:xfrm>
          <a:prstGeom prst="rect">
            <a:avLst/>
          </a:prstGeom>
        </p:spPr>
      </p:pic>
      <p:sp>
        <p:nvSpPr>
          <p:cNvPr id="12" name="Rektangel 11">
            <a:extLst>
              <a:ext uri="{FF2B5EF4-FFF2-40B4-BE49-F238E27FC236}">
                <a16:creationId xmlns:a16="http://schemas.microsoft.com/office/drawing/2014/main" id="{9FC41009-8CB1-D125-A01A-07734365896F}"/>
              </a:ext>
            </a:extLst>
          </p:cNvPr>
          <p:cNvSpPr/>
          <p:nvPr/>
        </p:nvSpPr>
        <p:spPr>
          <a:xfrm>
            <a:off x="-2" y="1199535"/>
            <a:ext cx="8942400" cy="150791"/>
          </a:xfrm>
          <a:prstGeom prst="rect">
            <a:avLst/>
          </a:prstGeom>
          <a:gradFill flip="none" rotWithShape="1">
            <a:gsLst>
              <a:gs pos="0">
                <a:srgbClr val="A1D3FF"/>
              </a:gs>
              <a:gs pos="100000">
                <a:srgbClr val="A6FFD4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41751452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illede 15" descr="Et billede, der indeholder tekst, skærmbillede, cirkel, Font/skrifttype&#10;&#10;Automatisk genereret beskrivelse">
            <a:extLst>
              <a:ext uri="{FF2B5EF4-FFF2-40B4-BE49-F238E27FC236}">
                <a16:creationId xmlns:a16="http://schemas.microsoft.com/office/drawing/2014/main" id="{7DBDB5BC-58EA-AE4C-2611-8379468E5B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702" y="7376438"/>
            <a:ext cx="9548191" cy="5220880"/>
          </a:xfrm>
          <a:prstGeom prst="rect">
            <a:avLst/>
          </a:prstGeom>
        </p:spPr>
      </p:pic>
      <p:pic>
        <p:nvPicPr>
          <p:cNvPr id="15" name="Billede 14" descr="Et billede, der indeholder skærmbillede, Multimediesoftware, Grafiksoftware, software&#10;&#10;Automatisk genereret beskrivelse">
            <a:extLst>
              <a:ext uri="{FF2B5EF4-FFF2-40B4-BE49-F238E27FC236}">
                <a16:creationId xmlns:a16="http://schemas.microsoft.com/office/drawing/2014/main" id="{29F2E783-7340-40E2-2F30-C80DA865999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180"/>
          <a:stretch/>
        </p:blipFill>
        <p:spPr>
          <a:xfrm>
            <a:off x="899491" y="2148839"/>
            <a:ext cx="10393017" cy="4724789"/>
          </a:xfrm>
          <a:prstGeom prst="rect">
            <a:avLst/>
          </a:prstGeom>
        </p:spPr>
      </p:pic>
      <p:pic>
        <p:nvPicPr>
          <p:cNvPr id="14" name="Billede 13" descr="Et billede, der indeholder skærmbillede, Farverigt, diagram, Rektangel&#10;&#10;Automatisk genereret beskrivelse">
            <a:extLst>
              <a:ext uri="{FF2B5EF4-FFF2-40B4-BE49-F238E27FC236}">
                <a16:creationId xmlns:a16="http://schemas.microsoft.com/office/drawing/2014/main" id="{C1DABDF7-3BFF-21B1-5147-41AB77069FA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35" b="14940"/>
          <a:stretch/>
        </p:blipFill>
        <p:spPr>
          <a:xfrm>
            <a:off x="899490" y="2055114"/>
            <a:ext cx="10393017" cy="4117086"/>
          </a:xfrm>
          <a:prstGeom prst="rect">
            <a:avLst/>
          </a:prstGeom>
        </p:spPr>
      </p:pic>
      <p:sp>
        <p:nvSpPr>
          <p:cNvPr id="4" name="Rektangel 3">
            <a:extLst>
              <a:ext uri="{FF2B5EF4-FFF2-40B4-BE49-F238E27FC236}">
                <a16:creationId xmlns:a16="http://schemas.microsoft.com/office/drawing/2014/main" id="{15614B7A-38D6-DAB1-14B3-9E39F0F268AD}"/>
              </a:ext>
            </a:extLst>
          </p:cNvPr>
          <p:cNvSpPr/>
          <p:nvPr/>
        </p:nvSpPr>
        <p:spPr>
          <a:xfrm>
            <a:off x="1" y="0"/>
            <a:ext cx="12192000" cy="1199536"/>
          </a:xfrm>
          <a:prstGeom prst="rect">
            <a:avLst/>
          </a:prstGeom>
          <a:solidFill>
            <a:srgbClr val="53806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" name="Rektangel 4">
            <a:extLst>
              <a:ext uri="{FF2B5EF4-FFF2-40B4-BE49-F238E27FC236}">
                <a16:creationId xmlns:a16="http://schemas.microsoft.com/office/drawing/2014/main" id="{622AF568-0B1A-E2F3-FBCD-91371B1B05CC}"/>
              </a:ext>
            </a:extLst>
          </p:cNvPr>
          <p:cNvSpPr/>
          <p:nvPr/>
        </p:nvSpPr>
        <p:spPr>
          <a:xfrm>
            <a:off x="0" y="1199536"/>
            <a:ext cx="12192000" cy="153162"/>
          </a:xfrm>
          <a:prstGeom prst="rect">
            <a:avLst/>
          </a:prstGeom>
          <a:solidFill>
            <a:srgbClr val="3C5D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10" name="Billede 9" descr="Et billede, der indeholder tekst, Font/skrifttype, Grafik, logo&#10;&#10;Automatisk genereret beskrivelse">
            <a:extLst>
              <a:ext uri="{FF2B5EF4-FFF2-40B4-BE49-F238E27FC236}">
                <a16:creationId xmlns:a16="http://schemas.microsoft.com/office/drawing/2014/main" id="{F7CEECE9-D736-B387-B8AE-1C1E69832D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462" y="153162"/>
            <a:ext cx="1554480" cy="874395"/>
          </a:xfrm>
          <a:prstGeom prst="rect">
            <a:avLst/>
          </a:prstGeom>
        </p:spPr>
      </p:pic>
      <p:sp>
        <p:nvSpPr>
          <p:cNvPr id="7" name="Tekstfelt 6">
            <a:extLst>
              <a:ext uri="{FF2B5EF4-FFF2-40B4-BE49-F238E27FC236}">
                <a16:creationId xmlns:a16="http://schemas.microsoft.com/office/drawing/2014/main" id="{56473B69-1AE1-CF54-B73F-5AD3FAAFA676}"/>
              </a:ext>
            </a:extLst>
          </p:cNvPr>
          <p:cNvSpPr txBox="1"/>
          <p:nvPr/>
        </p:nvSpPr>
        <p:spPr>
          <a:xfrm>
            <a:off x="9330813" y="415102"/>
            <a:ext cx="2448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a-DK" sz="2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Gantt</a:t>
            </a:r>
            <a:r>
              <a:rPr lang="da-DK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skema </a:t>
            </a:r>
          </a:p>
        </p:txBody>
      </p:sp>
      <p:sp>
        <p:nvSpPr>
          <p:cNvPr id="3" name="Tekstfelt 2">
            <a:extLst>
              <a:ext uri="{FF2B5EF4-FFF2-40B4-BE49-F238E27FC236}">
                <a16:creationId xmlns:a16="http://schemas.microsoft.com/office/drawing/2014/main" id="{CD844449-2E91-B18A-C28C-5F321A08FB0C}"/>
              </a:ext>
            </a:extLst>
          </p:cNvPr>
          <p:cNvSpPr txBox="1"/>
          <p:nvPr/>
        </p:nvSpPr>
        <p:spPr>
          <a:xfrm>
            <a:off x="12074019" y="414678"/>
            <a:ext cx="2448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a-DK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Styleguide </a:t>
            </a:r>
          </a:p>
        </p:txBody>
      </p:sp>
      <p:sp>
        <p:nvSpPr>
          <p:cNvPr id="17" name="Rektangel 16">
            <a:extLst>
              <a:ext uri="{FF2B5EF4-FFF2-40B4-BE49-F238E27FC236}">
                <a16:creationId xmlns:a16="http://schemas.microsoft.com/office/drawing/2014/main" id="{36CA06BB-80F5-391A-73D2-231E95920EAF}"/>
              </a:ext>
            </a:extLst>
          </p:cNvPr>
          <p:cNvSpPr/>
          <p:nvPr/>
        </p:nvSpPr>
        <p:spPr>
          <a:xfrm>
            <a:off x="-2" y="1199535"/>
            <a:ext cx="8942400" cy="150791"/>
          </a:xfrm>
          <a:prstGeom prst="rect">
            <a:avLst/>
          </a:prstGeom>
          <a:gradFill flip="none" rotWithShape="1">
            <a:gsLst>
              <a:gs pos="0">
                <a:srgbClr val="A1D3FF"/>
              </a:gs>
              <a:gs pos="100000">
                <a:srgbClr val="A6FFD4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231749629"/>
      </p:ext>
    </p:extLst>
  </p:cSld>
  <p:clrMapOvr>
    <a:masterClrMapping/>
  </p:clrMapOvr>
  <p:transition spd="slow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ktangel 19">
            <a:extLst>
              <a:ext uri="{FF2B5EF4-FFF2-40B4-BE49-F238E27FC236}">
                <a16:creationId xmlns:a16="http://schemas.microsoft.com/office/drawing/2014/main" id="{43E753DD-DC50-8B5D-AD94-2101903FA3FD}"/>
              </a:ext>
            </a:extLst>
          </p:cNvPr>
          <p:cNvSpPr/>
          <p:nvPr/>
        </p:nvSpPr>
        <p:spPr>
          <a:xfrm>
            <a:off x="0" y="7192326"/>
            <a:ext cx="12192000" cy="5507673"/>
          </a:xfrm>
          <a:prstGeom prst="rect">
            <a:avLst/>
          </a:prstGeom>
          <a:solidFill>
            <a:srgbClr val="FFEA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11" name="Billede 10" descr="Et billede, der indeholder tekst, skærmbillede, cirkel, Font/skrifttype&#10;&#10;Automatisk genereret beskrivelse">
            <a:extLst>
              <a:ext uri="{FF2B5EF4-FFF2-40B4-BE49-F238E27FC236}">
                <a16:creationId xmlns:a16="http://schemas.microsoft.com/office/drawing/2014/main" id="{27524DB2-B51D-CF23-F9AA-CDA954B3F7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702" y="1522305"/>
            <a:ext cx="9548191" cy="5220880"/>
          </a:xfrm>
          <a:prstGeom prst="rect">
            <a:avLst/>
          </a:prstGeom>
        </p:spPr>
      </p:pic>
      <p:pic>
        <p:nvPicPr>
          <p:cNvPr id="2" name="Billede 1" descr="Et billede, der indeholder skærmbillede, Multimediesoftware, Grafiksoftware, software&#10;&#10;Automatisk genereret beskrivelse">
            <a:extLst>
              <a:ext uri="{FF2B5EF4-FFF2-40B4-BE49-F238E27FC236}">
                <a16:creationId xmlns:a16="http://schemas.microsoft.com/office/drawing/2014/main" id="{DF26ECE2-E731-2E0F-32F9-D4D865E28E7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180"/>
          <a:stretch/>
        </p:blipFill>
        <p:spPr>
          <a:xfrm>
            <a:off x="899491" y="-4967561"/>
            <a:ext cx="10393017" cy="4724789"/>
          </a:xfrm>
          <a:prstGeom prst="rect">
            <a:avLst/>
          </a:prstGeom>
        </p:spPr>
      </p:pic>
      <p:pic>
        <p:nvPicPr>
          <p:cNvPr id="8" name="Billede 7" descr="Et billede, der indeholder skærmbillede, Farverigt, diagram, Rektangel&#10;&#10;Automatisk genereret beskrivelse">
            <a:extLst>
              <a:ext uri="{FF2B5EF4-FFF2-40B4-BE49-F238E27FC236}">
                <a16:creationId xmlns:a16="http://schemas.microsoft.com/office/drawing/2014/main" id="{8DB6BDE9-975C-331D-DC38-2C96741B3B0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35" b="14940"/>
          <a:stretch/>
        </p:blipFill>
        <p:spPr>
          <a:xfrm>
            <a:off x="899490" y="-5061286"/>
            <a:ext cx="10393017" cy="4117086"/>
          </a:xfrm>
          <a:prstGeom prst="rect">
            <a:avLst/>
          </a:prstGeom>
        </p:spPr>
      </p:pic>
      <p:sp>
        <p:nvSpPr>
          <p:cNvPr id="4" name="Rektangel 3">
            <a:extLst>
              <a:ext uri="{FF2B5EF4-FFF2-40B4-BE49-F238E27FC236}">
                <a16:creationId xmlns:a16="http://schemas.microsoft.com/office/drawing/2014/main" id="{15614B7A-38D6-DAB1-14B3-9E39F0F268AD}"/>
              </a:ext>
            </a:extLst>
          </p:cNvPr>
          <p:cNvSpPr/>
          <p:nvPr/>
        </p:nvSpPr>
        <p:spPr>
          <a:xfrm>
            <a:off x="1" y="0"/>
            <a:ext cx="12192000" cy="1199536"/>
          </a:xfrm>
          <a:prstGeom prst="rect">
            <a:avLst/>
          </a:prstGeom>
          <a:solidFill>
            <a:srgbClr val="53806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" name="Rektangel 4">
            <a:extLst>
              <a:ext uri="{FF2B5EF4-FFF2-40B4-BE49-F238E27FC236}">
                <a16:creationId xmlns:a16="http://schemas.microsoft.com/office/drawing/2014/main" id="{622AF568-0B1A-E2F3-FBCD-91371B1B05CC}"/>
              </a:ext>
            </a:extLst>
          </p:cNvPr>
          <p:cNvSpPr/>
          <p:nvPr/>
        </p:nvSpPr>
        <p:spPr>
          <a:xfrm>
            <a:off x="0" y="1199536"/>
            <a:ext cx="12192000" cy="153162"/>
          </a:xfrm>
          <a:prstGeom prst="rect">
            <a:avLst/>
          </a:prstGeom>
          <a:solidFill>
            <a:srgbClr val="3C5D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10" name="Billede 9" descr="Et billede, der indeholder tekst, Font/skrifttype, Grafik, logo&#10;&#10;Automatisk genereret beskrivelse">
            <a:extLst>
              <a:ext uri="{FF2B5EF4-FFF2-40B4-BE49-F238E27FC236}">
                <a16:creationId xmlns:a16="http://schemas.microsoft.com/office/drawing/2014/main" id="{F7CEECE9-D736-B387-B8AE-1C1E69832D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462" y="153162"/>
            <a:ext cx="1554480" cy="874395"/>
          </a:xfrm>
          <a:prstGeom prst="rect">
            <a:avLst/>
          </a:prstGeom>
        </p:spPr>
      </p:pic>
      <p:sp>
        <p:nvSpPr>
          <p:cNvPr id="7" name="Tekstfelt 6">
            <a:extLst>
              <a:ext uri="{FF2B5EF4-FFF2-40B4-BE49-F238E27FC236}">
                <a16:creationId xmlns:a16="http://schemas.microsoft.com/office/drawing/2014/main" id="{56473B69-1AE1-CF54-B73F-5AD3FAAFA676}"/>
              </a:ext>
            </a:extLst>
          </p:cNvPr>
          <p:cNvSpPr txBox="1"/>
          <p:nvPr/>
        </p:nvSpPr>
        <p:spPr>
          <a:xfrm>
            <a:off x="9330813" y="415102"/>
            <a:ext cx="2448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a-DK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Styleguide</a:t>
            </a:r>
          </a:p>
        </p:txBody>
      </p:sp>
      <p:sp>
        <p:nvSpPr>
          <p:cNvPr id="3" name="Tekstfelt 2">
            <a:extLst>
              <a:ext uri="{FF2B5EF4-FFF2-40B4-BE49-F238E27FC236}">
                <a16:creationId xmlns:a16="http://schemas.microsoft.com/office/drawing/2014/main" id="{CD844449-2E91-B18A-C28C-5F321A08FB0C}"/>
              </a:ext>
            </a:extLst>
          </p:cNvPr>
          <p:cNvSpPr txBox="1"/>
          <p:nvPr/>
        </p:nvSpPr>
        <p:spPr>
          <a:xfrm>
            <a:off x="12074019" y="414678"/>
            <a:ext cx="2448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a-DK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Wireframes </a:t>
            </a:r>
          </a:p>
        </p:txBody>
      </p:sp>
      <p:pic>
        <p:nvPicPr>
          <p:cNvPr id="12" name="Billede 11">
            <a:extLst>
              <a:ext uri="{FF2B5EF4-FFF2-40B4-BE49-F238E27FC236}">
                <a16:creationId xmlns:a16="http://schemas.microsoft.com/office/drawing/2014/main" id="{4DB38A18-033F-E086-7709-BFBEBF8ECC3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370" r="929" b="1"/>
          <a:stretch/>
        </p:blipFill>
        <p:spPr>
          <a:xfrm>
            <a:off x="1526881" y="7319230"/>
            <a:ext cx="1907200" cy="5136168"/>
          </a:xfrm>
          <a:prstGeom prst="rect">
            <a:avLst/>
          </a:prstGeom>
        </p:spPr>
      </p:pic>
      <p:pic>
        <p:nvPicPr>
          <p:cNvPr id="13" name="Billede 12">
            <a:extLst>
              <a:ext uri="{FF2B5EF4-FFF2-40B4-BE49-F238E27FC236}">
                <a16:creationId xmlns:a16="http://schemas.microsoft.com/office/drawing/2014/main" id="{43BF3833-376F-E15C-40FB-377DC4D5697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245" t="462" r="3188" b="1059"/>
          <a:stretch/>
        </p:blipFill>
        <p:spPr>
          <a:xfrm>
            <a:off x="4036401" y="7319230"/>
            <a:ext cx="1698045" cy="5136168"/>
          </a:xfrm>
          <a:prstGeom prst="rect">
            <a:avLst/>
          </a:prstGeom>
        </p:spPr>
      </p:pic>
      <p:grpSp>
        <p:nvGrpSpPr>
          <p:cNvPr id="14" name="Gruppe 13">
            <a:extLst>
              <a:ext uri="{FF2B5EF4-FFF2-40B4-BE49-F238E27FC236}">
                <a16:creationId xmlns:a16="http://schemas.microsoft.com/office/drawing/2014/main" id="{C7523B14-9674-D2EE-8EAB-B28950698CE7}"/>
              </a:ext>
            </a:extLst>
          </p:cNvPr>
          <p:cNvGrpSpPr/>
          <p:nvPr/>
        </p:nvGrpSpPr>
        <p:grpSpPr>
          <a:xfrm>
            <a:off x="8403183" y="7524219"/>
            <a:ext cx="2600119" cy="4515856"/>
            <a:chOff x="7400476" y="1522305"/>
            <a:chExt cx="3337417" cy="5796386"/>
          </a:xfrm>
        </p:grpSpPr>
        <p:grpSp>
          <p:nvGrpSpPr>
            <p:cNvPr id="15" name="Gruppe 14">
              <a:extLst>
                <a:ext uri="{FF2B5EF4-FFF2-40B4-BE49-F238E27FC236}">
                  <a16:creationId xmlns:a16="http://schemas.microsoft.com/office/drawing/2014/main" id="{136BF8E1-1659-31CA-DA19-083E57A3911E}"/>
                </a:ext>
              </a:extLst>
            </p:cNvPr>
            <p:cNvGrpSpPr/>
            <p:nvPr/>
          </p:nvGrpSpPr>
          <p:grpSpPr>
            <a:xfrm>
              <a:off x="7400476" y="1522305"/>
              <a:ext cx="3264643" cy="3863200"/>
              <a:chOff x="7596800" y="1522305"/>
              <a:chExt cx="3264643" cy="3863200"/>
            </a:xfrm>
          </p:grpSpPr>
          <p:pic>
            <p:nvPicPr>
              <p:cNvPr id="17" name="Billede 16">
                <a:extLst>
                  <a:ext uri="{FF2B5EF4-FFF2-40B4-BE49-F238E27FC236}">
                    <a16:creationId xmlns:a16="http://schemas.microsoft.com/office/drawing/2014/main" id="{1F11C2ED-8EFC-2556-75C2-2264AAAC88E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l="812" t="1873" r="4503" b="9082"/>
              <a:stretch/>
            </p:blipFill>
            <p:spPr>
              <a:xfrm>
                <a:off x="7596800" y="1522305"/>
                <a:ext cx="3264643" cy="1934446"/>
              </a:xfrm>
              <a:prstGeom prst="rect">
                <a:avLst/>
              </a:prstGeom>
            </p:spPr>
          </p:pic>
          <p:pic>
            <p:nvPicPr>
              <p:cNvPr id="18" name="Billede 17">
                <a:extLst>
                  <a:ext uri="{FF2B5EF4-FFF2-40B4-BE49-F238E27FC236}">
                    <a16:creationId xmlns:a16="http://schemas.microsoft.com/office/drawing/2014/main" id="{F56BE771-7A00-54AF-8235-1B7A19DE53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596800" y="3456751"/>
                <a:ext cx="3264643" cy="1928754"/>
              </a:xfrm>
              <a:prstGeom prst="rect">
                <a:avLst/>
              </a:prstGeom>
            </p:spPr>
          </p:pic>
        </p:grpSp>
        <p:pic>
          <p:nvPicPr>
            <p:cNvPr id="16" name="Billede 15">
              <a:extLst>
                <a:ext uri="{FF2B5EF4-FFF2-40B4-BE49-F238E27FC236}">
                  <a16:creationId xmlns:a16="http://schemas.microsoft.com/office/drawing/2014/main" id="{909C73BD-46A7-560B-42FD-035A39B5A14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400476" y="5477814"/>
              <a:ext cx="3337417" cy="1840877"/>
            </a:xfrm>
            <a:prstGeom prst="rect">
              <a:avLst/>
            </a:prstGeom>
          </p:spPr>
        </p:pic>
      </p:grpSp>
      <p:sp>
        <p:nvSpPr>
          <p:cNvPr id="19" name="Rektangel 18">
            <a:extLst>
              <a:ext uri="{FF2B5EF4-FFF2-40B4-BE49-F238E27FC236}">
                <a16:creationId xmlns:a16="http://schemas.microsoft.com/office/drawing/2014/main" id="{4ABBD234-AFEC-CE0A-8EBB-60B5E06FE428}"/>
              </a:ext>
            </a:extLst>
          </p:cNvPr>
          <p:cNvSpPr/>
          <p:nvPr/>
        </p:nvSpPr>
        <p:spPr>
          <a:xfrm>
            <a:off x="-2" y="1199535"/>
            <a:ext cx="9756000" cy="150791"/>
          </a:xfrm>
          <a:prstGeom prst="rect">
            <a:avLst/>
          </a:prstGeom>
          <a:gradFill flip="none" rotWithShape="1">
            <a:gsLst>
              <a:gs pos="0">
                <a:srgbClr val="A1D3FF"/>
              </a:gs>
              <a:gs pos="100000">
                <a:srgbClr val="A6FFD4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254187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ktangel 21">
            <a:extLst>
              <a:ext uri="{FF2B5EF4-FFF2-40B4-BE49-F238E27FC236}">
                <a16:creationId xmlns:a16="http://schemas.microsoft.com/office/drawing/2014/main" id="{8EBB1FC0-D8CF-EB92-6D28-0B77A24F797F}"/>
              </a:ext>
            </a:extLst>
          </p:cNvPr>
          <p:cNvSpPr/>
          <p:nvPr/>
        </p:nvSpPr>
        <p:spPr>
          <a:xfrm>
            <a:off x="0" y="1350326"/>
            <a:ext cx="12192000" cy="5507673"/>
          </a:xfrm>
          <a:prstGeom prst="rect">
            <a:avLst/>
          </a:prstGeom>
          <a:solidFill>
            <a:srgbClr val="FFEA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9" name="Billede 8">
            <a:extLst>
              <a:ext uri="{FF2B5EF4-FFF2-40B4-BE49-F238E27FC236}">
                <a16:creationId xmlns:a16="http://schemas.microsoft.com/office/drawing/2014/main" id="{C8074CE1-9BD0-F67A-4302-2880CEB50E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70" r="929" b="1"/>
          <a:stretch/>
        </p:blipFill>
        <p:spPr>
          <a:xfrm>
            <a:off x="1526881" y="1568670"/>
            <a:ext cx="1907200" cy="5136168"/>
          </a:xfrm>
          <a:prstGeom prst="rect">
            <a:avLst/>
          </a:prstGeom>
        </p:spPr>
      </p:pic>
      <p:pic>
        <p:nvPicPr>
          <p:cNvPr id="12" name="Billede 11">
            <a:extLst>
              <a:ext uri="{FF2B5EF4-FFF2-40B4-BE49-F238E27FC236}">
                <a16:creationId xmlns:a16="http://schemas.microsoft.com/office/drawing/2014/main" id="{02FC26F4-112A-ACB7-134F-80C99ECCE3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45" t="462" r="3188" b="1059"/>
          <a:stretch/>
        </p:blipFill>
        <p:spPr>
          <a:xfrm>
            <a:off x="4036401" y="1568670"/>
            <a:ext cx="1698045" cy="5136168"/>
          </a:xfrm>
          <a:prstGeom prst="rect">
            <a:avLst/>
          </a:prstGeom>
        </p:spPr>
      </p:pic>
      <p:grpSp>
        <p:nvGrpSpPr>
          <p:cNvPr id="20" name="Gruppe 19">
            <a:extLst>
              <a:ext uri="{FF2B5EF4-FFF2-40B4-BE49-F238E27FC236}">
                <a16:creationId xmlns:a16="http://schemas.microsoft.com/office/drawing/2014/main" id="{24F9170D-5FCF-E4C6-4E80-898770E1DD78}"/>
              </a:ext>
            </a:extLst>
          </p:cNvPr>
          <p:cNvGrpSpPr/>
          <p:nvPr/>
        </p:nvGrpSpPr>
        <p:grpSpPr>
          <a:xfrm>
            <a:off x="8403183" y="1773659"/>
            <a:ext cx="2600119" cy="4515856"/>
            <a:chOff x="7400476" y="1522305"/>
            <a:chExt cx="3337417" cy="5796386"/>
          </a:xfrm>
        </p:grpSpPr>
        <p:grpSp>
          <p:nvGrpSpPr>
            <p:cNvPr id="17" name="Gruppe 16">
              <a:extLst>
                <a:ext uri="{FF2B5EF4-FFF2-40B4-BE49-F238E27FC236}">
                  <a16:creationId xmlns:a16="http://schemas.microsoft.com/office/drawing/2014/main" id="{0C8D4522-28FD-B194-8933-295257A8F719}"/>
                </a:ext>
              </a:extLst>
            </p:cNvPr>
            <p:cNvGrpSpPr/>
            <p:nvPr/>
          </p:nvGrpSpPr>
          <p:grpSpPr>
            <a:xfrm>
              <a:off x="7400476" y="1522305"/>
              <a:ext cx="3264643" cy="3863200"/>
              <a:chOff x="7596800" y="1522305"/>
              <a:chExt cx="3264643" cy="3863200"/>
            </a:xfrm>
          </p:grpSpPr>
          <p:pic>
            <p:nvPicPr>
              <p:cNvPr id="14" name="Billede 13">
                <a:extLst>
                  <a:ext uri="{FF2B5EF4-FFF2-40B4-BE49-F238E27FC236}">
                    <a16:creationId xmlns:a16="http://schemas.microsoft.com/office/drawing/2014/main" id="{03DDCE63-CAA3-53E3-9AAC-E4338E74FBF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812" t="1873" r="4503" b="9082"/>
              <a:stretch/>
            </p:blipFill>
            <p:spPr>
              <a:xfrm>
                <a:off x="7596800" y="1522305"/>
                <a:ext cx="3264643" cy="1934446"/>
              </a:xfrm>
              <a:prstGeom prst="rect">
                <a:avLst/>
              </a:prstGeom>
            </p:spPr>
          </p:pic>
          <p:pic>
            <p:nvPicPr>
              <p:cNvPr id="16" name="Billede 15">
                <a:extLst>
                  <a:ext uri="{FF2B5EF4-FFF2-40B4-BE49-F238E27FC236}">
                    <a16:creationId xmlns:a16="http://schemas.microsoft.com/office/drawing/2014/main" id="{730C64B9-9679-5B17-E339-36DB8DE48F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596800" y="3456751"/>
                <a:ext cx="3264643" cy="1928754"/>
              </a:xfrm>
              <a:prstGeom prst="rect">
                <a:avLst/>
              </a:prstGeom>
            </p:spPr>
          </p:pic>
        </p:grpSp>
        <p:pic>
          <p:nvPicPr>
            <p:cNvPr id="19" name="Billede 18">
              <a:extLst>
                <a:ext uri="{FF2B5EF4-FFF2-40B4-BE49-F238E27FC236}">
                  <a16:creationId xmlns:a16="http://schemas.microsoft.com/office/drawing/2014/main" id="{3582D750-770D-7380-F09D-495F57A65D3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400476" y="5477814"/>
              <a:ext cx="3337417" cy="1840877"/>
            </a:xfrm>
            <a:prstGeom prst="rect">
              <a:avLst/>
            </a:prstGeom>
          </p:spPr>
        </p:pic>
      </p:grpSp>
      <p:pic>
        <p:nvPicPr>
          <p:cNvPr id="2" name="Billede 1" descr="Et billede, der indeholder tekst, skærmbillede, cirkel, Font/skrifttype&#10;&#10;Automatisk genereret beskrivelse">
            <a:extLst>
              <a:ext uri="{FF2B5EF4-FFF2-40B4-BE49-F238E27FC236}">
                <a16:creationId xmlns:a16="http://schemas.microsoft.com/office/drawing/2014/main" id="{FABDED2B-7D79-6520-5017-CD0DC1BCD7F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702" y="-4918236"/>
            <a:ext cx="9548191" cy="5220880"/>
          </a:xfrm>
          <a:prstGeom prst="rect">
            <a:avLst/>
          </a:prstGeom>
        </p:spPr>
      </p:pic>
      <p:sp>
        <p:nvSpPr>
          <p:cNvPr id="4" name="Rektangel 3">
            <a:extLst>
              <a:ext uri="{FF2B5EF4-FFF2-40B4-BE49-F238E27FC236}">
                <a16:creationId xmlns:a16="http://schemas.microsoft.com/office/drawing/2014/main" id="{15614B7A-38D6-DAB1-14B3-9E39F0F268AD}"/>
              </a:ext>
            </a:extLst>
          </p:cNvPr>
          <p:cNvSpPr/>
          <p:nvPr/>
        </p:nvSpPr>
        <p:spPr>
          <a:xfrm>
            <a:off x="1" y="0"/>
            <a:ext cx="12192000" cy="1199536"/>
          </a:xfrm>
          <a:prstGeom prst="rect">
            <a:avLst/>
          </a:prstGeom>
          <a:solidFill>
            <a:srgbClr val="53806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" name="Rektangel 4">
            <a:extLst>
              <a:ext uri="{FF2B5EF4-FFF2-40B4-BE49-F238E27FC236}">
                <a16:creationId xmlns:a16="http://schemas.microsoft.com/office/drawing/2014/main" id="{622AF568-0B1A-E2F3-FBCD-91371B1B05CC}"/>
              </a:ext>
            </a:extLst>
          </p:cNvPr>
          <p:cNvSpPr/>
          <p:nvPr/>
        </p:nvSpPr>
        <p:spPr>
          <a:xfrm>
            <a:off x="0" y="1199536"/>
            <a:ext cx="12192000" cy="153162"/>
          </a:xfrm>
          <a:prstGeom prst="rect">
            <a:avLst/>
          </a:prstGeom>
          <a:solidFill>
            <a:srgbClr val="3C5D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10" name="Billede 9" descr="Et billede, der indeholder tekst, Font/skrifttype, Grafik, logo&#10;&#10;Automatisk genereret beskrivelse">
            <a:extLst>
              <a:ext uri="{FF2B5EF4-FFF2-40B4-BE49-F238E27FC236}">
                <a16:creationId xmlns:a16="http://schemas.microsoft.com/office/drawing/2014/main" id="{F7CEECE9-D736-B387-B8AE-1C1E69832D8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462" y="153162"/>
            <a:ext cx="1554480" cy="874395"/>
          </a:xfrm>
          <a:prstGeom prst="rect">
            <a:avLst/>
          </a:prstGeom>
        </p:spPr>
      </p:pic>
      <p:sp>
        <p:nvSpPr>
          <p:cNvPr id="7" name="Tekstfelt 6">
            <a:extLst>
              <a:ext uri="{FF2B5EF4-FFF2-40B4-BE49-F238E27FC236}">
                <a16:creationId xmlns:a16="http://schemas.microsoft.com/office/drawing/2014/main" id="{56473B69-1AE1-CF54-B73F-5AD3FAAFA676}"/>
              </a:ext>
            </a:extLst>
          </p:cNvPr>
          <p:cNvSpPr txBox="1"/>
          <p:nvPr/>
        </p:nvSpPr>
        <p:spPr>
          <a:xfrm>
            <a:off x="9330813" y="415102"/>
            <a:ext cx="2448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a-DK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Wireframes</a:t>
            </a:r>
          </a:p>
        </p:txBody>
      </p:sp>
      <p:sp>
        <p:nvSpPr>
          <p:cNvPr id="3" name="Tekstfelt 2">
            <a:extLst>
              <a:ext uri="{FF2B5EF4-FFF2-40B4-BE49-F238E27FC236}">
                <a16:creationId xmlns:a16="http://schemas.microsoft.com/office/drawing/2014/main" id="{CD844449-2E91-B18A-C28C-5F321A08FB0C}"/>
              </a:ext>
            </a:extLst>
          </p:cNvPr>
          <p:cNvSpPr txBox="1"/>
          <p:nvPr/>
        </p:nvSpPr>
        <p:spPr>
          <a:xfrm>
            <a:off x="12074018" y="414678"/>
            <a:ext cx="33134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a-DK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SEO &amp; miljøvenlige </a:t>
            </a:r>
          </a:p>
        </p:txBody>
      </p:sp>
      <p:sp>
        <p:nvSpPr>
          <p:cNvPr id="21" name="Rektangel 20">
            <a:extLst>
              <a:ext uri="{FF2B5EF4-FFF2-40B4-BE49-F238E27FC236}">
                <a16:creationId xmlns:a16="http://schemas.microsoft.com/office/drawing/2014/main" id="{EC519CA4-D610-713B-4208-8177A1ECF709}"/>
              </a:ext>
            </a:extLst>
          </p:cNvPr>
          <p:cNvSpPr/>
          <p:nvPr/>
        </p:nvSpPr>
        <p:spPr>
          <a:xfrm>
            <a:off x="-2" y="1199535"/>
            <a:ext cx="10566000" cy="150791"/>
          </a:xfrm>
          <a:prstGeom prst="rect">
            <a:avLst/>
          </a:prstGeom>
          <a:gradFill flip="none" rotWithShape="1">
            <a:gsLst>
              <a:gs pos="0">
                <a:srgbClr val="A1D3FF"/>
              </a:gs>
              <a:gs pos="100000">
                <a:srgbClr val="A6FFD4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6" name="Tekstfelt 5">
            <a:extLst>
              <a:ext uri="{FF2B5EF4-FFF2-40B4-BE49-F238E27FC236}">
                <a16:creationId xmlns:a16="http://schemas.microsoft.com/office/drawing/2014/main" id="{05FBF353-29D9-9A12-9F24-A7C35BD7DF06}"/>
              </a:ext>
            </a:extLst>
          </p:cNvPr>
          <p:cNvSpPr txBox="1"/>
          <p:nvPr/>
        </p:nvSpPr>
        <p:spPr>
          <a:xfrm>
            <a:off x="412462" y="7410723"/>
            <a:ext cx="77419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b="0" dirty="0">
                <a:solidFill>
                  <a:srgbClr val="808080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&lt;</a:t>
            </a:r>
            <a:r>
              <a:rPr lang="da-DK" b="0" dirty="0" err="1">
                <a:solidFill>
                  <a:srgbClr val="569CD6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meta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da-DK" b="0" dirty="0" err="1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name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=</a:t>
            </a:r>
            <a:r>
              <a:rPr lang="da-DK" b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"</a:t>
            </a:r>
            <a:r>
              <a:rPr lang="da-DK" b="0" dirty="0" err="1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description</a:t>
            </a:r>
            <a:r>
              <a:rPr lang="da-DK" b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"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da-DK" b="0" dirty="0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content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=</a:t>
            </a:r>
            <a:r>
              <a:rPr lang="da-DK" b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”content"</a:t>
            </a:r>
            <a:r>
              <a:rPr lang="da-DK" b="0" dirty="0">
                <a:solidFill>
                  <a:srgbClr val="808080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&gt;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</a:p>
        </p:txBody>
      </p:sp>
      <p:sp>
        <p:nvSpPr>
          <p:cNvPr id="8" name="Tekstfelt 7">
            <a:extLst>
              <a:ext uri="{FF2B5EF4-FFF2-40B4-BE49-F238E27FC236}">
                <a16:creationId xmlns:a16="http://schemas.microsoft.com/office/drawing/2014/main" id="{CD4A8B21-5CED-AA48-3157-9F2F9518F3C2}"/>
              </a:ext>
            </a:extLst>
          </p:cNvPr>
          <p:cNvSpPr txBox="1"/>
          <p:nvPr/>
        </p:nvSpPr>
        <p:spPr>
          <a:xfrm>
            <a:off x="412462" y="7770063"/>
            <a:ext cx="1043432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b="0" dirty="0">
                <a:solidFill>
                  <a:srgbClr val="808080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&lt;</a:t>
            </a:r>
            <a:r>
              <a:rPr lang="da-DK" b="0" dirty="0">
                <a:solidFill>
                  <a:srgbClr val="569CD6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a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da-DK" b="0" dirty="0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class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=</a:t>
            </a:r>
            <a:r>
              <a:rPr lang="da-DK" b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"logo"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da-DK" b="0" dirty="0" err="1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href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=</a:t>
            </a:r>
            <a:r>
              <a:rPr lang="da-DK" b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"index.html"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da-DK" b="0" dirty="0" err="1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title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=</a:t>
            </a:r>
            <a:r>
              <a:rPr lang="da-DK" b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"Din </a:t>
            </a:r>
            <a:r>
              <a:rPr lang="da-DK" b="0" dirty="0" err="1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DnD</a:t>
            </a:r>
            <a:r>
              <a:rPr lang="da-DK" b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 guide logo"</a:t>
            </a:r>
            <a:r>
              <a:rPr lang="da-DK" b="0" dirty="0">
                <a:solidFill>
                  <a:srgbClr val="808080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&gt;</a:t>
            </a:r>
            <a:endParaRPr lang="da-DK" b="0" dirty="0">
              <a:solidFill>
                <a:srgbClr val="D4D4D4"/>
              </a:solidFill>
              <a:effectLst/>
              <a:highlight>
                <a:srgbClr val="1E1E1E"/>
              </a:highlight>
              <a:latin typeface="Consolas" panose="020B0609020204030204" pitchFamily="49" charset="0"/>
            </a:endParaRPr>
          </a:p>
          <a:p>
            <a:r>
              <a:rPr lang="da-DK" dirty="0">
                <a:solidFill>
                  <a:srgbClr val="D4D4D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	</a:t>
            </a:r>
            <a:r>
              <a:rPr lang="da-DK" b="0" dirty="0">
                <a:solidFill>
                  <a:srgbClr val="808080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&lt;</a:t>
            </a:r>
            <a:r>
              <a:rPr lang="da-DK" b="0" dirty="0" err="1">
                <a:solidFill>
                  <a:srgbClr val="569CD6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img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da-DK" b="0" dirty="0" err="1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src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=</a:t>
            </a:r>
            <a:r>
              <a:rPr lang="da-DK" b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"Logo.png"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da-DK" b="0" dirty="0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alt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=</a:t>
            </a:r>
            <a:r>
              <a:rPr lang="da-DK" b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"Din </a:t>
            </a:r>
            <a:r>
              <a:rPr lang="da-DK" b="0" dirty="0" err="1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DnD</a:t>
            </a:r>
            <a:r>
              <a:rPr lang="da-DK" b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 guide - logo"</a:t>
            </a:r>
            <a:r>
              <a:rPr lang="da-DK" b="0" dirty="0">
                <a:solidFill>
                  <a:srgbClr val="808080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&gt;</a:t>
            </a:r>
            <a:endParaRPr lang="da-DK" b="0" dirty="0">
              <a:solidFill>
                <a:srgbClr val="D4D4D4"/>
              </a:solidFill>
              <a:effectLst/>
              <a:highlight>
                <a:srgbClr val="1E1E1E"/>
              </a:highlight>
              <a:latin typeface="Consolas" panose="020B0609020204030204" pitchFamily="49" charset="0"/>
            </a:endParaRPr>
          </a:p>
          <a:p>
            <a:r>
              <a:rPr lang="da-DK" b="0" dirty="0">
                <a:solidFill>
                  <a:srgbClr val="808080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&lt;/</a:t>
            </a:r>
            <a:r>
              <a:rPr lang="da-DK" b="0" dirty="0">
                <a:solidFill>
                  <a:srgbClr val="569CD6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a</a:t>
            </a:r>
            <a:r>
              <a:rPr lang="da-DK" b="0" dirty="0">
                <a:solidFill>
                  <a:srgbClr val="808080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&gt;</a:t>
            </a:r>
            <a:endParaRPr lang="da-DK" b="0" dirty="0">
              <a:solidFill>
                <a:srgbClr val="D4D4D4"/>
              </a:solidFill>
              <a:effectLst/>
              <a:highlight>
                <a:srgbClr val="1E1E1E"/>
              </a:highlight>
              <a:latin typeface="Consolas" panose="020B0609020204030204" pitchFamily="49" charset="0"/>
            </a:endParaRPr>
          </a:p>
        </p:txBody>
      </p:sp>
      <p:pic>
        <p:nvPicPr>
          <p:cNvPr id="11" name="Billede 10" descr="Et billede, der indeholder Font/skrifttype, Grafik, skærmbillede, logo&#10;&#10;Automatisk genereret beskrivelse">
            <a:hlinkClick r:id="rId9"/>
            <a:extLst>
              <a:ext uri="{FF2B5EF4-FFF2-40B4-BE49-F238E27FC236}">
                <a16:creationId xmlns:a16="http://schemas.microsoft.com/office/drawing/2014/main" id="{6620A6DD-0D4C-539C-3FF1-8603A601429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5788" y="10811553"/>
            <a:ext cx="2927324" cy="1354876"/>
          </a:xfrm>
          <a:prstGeom prst="rect">
            <a:avLst/>
          </a:prstGeom>
        </p:spPr>
      </p:pic>
      <p:pic>
        <p:nvPicPr>
          <p:cNvPr id="13" name="Billede 12" descr="Et billede, der indeholder Font/skrifttype, logo, Grafik, symbol&#10;&#10;Automatisk genereret beskrivelse">
            <a:hlinkClick r:id="rId11"/>
            <a:extLst>
              <a:ext uri="{FF2B5EF4-FFF2-40B4-BE49-F238E27FC236}">
                <a16:creationId xmlns:a16="http://schemas.microsoft.com/office/drawing/2014/main" id="{A20F818C-7FAB-B831-4467-8E5D8816555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5788" y="9679797"/>
            <a:ext cx="3206212" cy="1310802"/>
          </a:xfrm>
          <a:prstGeom prst="rect">
            <a:avLst/>
          </a:prstGeom>
        </p:spPr>
      </p:pic>
      <p:pic>
        <p:nvPicPr>
          <p:cNvPr id="15" name="Billede 14">
            <a:extLst>
              <a:ext uri="{FF2B5EF4-FFF2-40B4-BE49-F238E27FC236}">
                <a16:creationId xmlns:a16="http://schemas.microsoft.com/office/drawing/2014/main" id="{BE95B058-3E1E-43BE-1C40-64F57810E23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12462" y="9182395"/>
            <a:ext cx="6035563" cy="2949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0633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ktangel 30">
            <a:extLst>
              <a:ext uri="{FF2B5EF4-FFF2-40B4-BE49-F238E27FC236}">
                <a16:creationId xmlns:a16="http://schemas.microsoft.com/office/drawing/2014/main" id="{15596C93-1D58-A41F-CA9B-6B09A0591455}"/>
              </a:ext>
            </a:extLst>
          </p:cNvPr>
          <p:cNvSpPr/>
          <p:nvPr/>
        </p:nvSpPr>
        <p:spPr>
          <a:xfrm>
            <a:off x="0" y="-5548314"/>
            <a:ext cx="12192000" cy="5507673"/>
          </a:xfrm>
          <a:prstGeom prst="rect">
            <a:avLst/>
          </a:prstGeom>
          <a:solidFill>
            <a:srgbClr val="FFEA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8" name="Tekstfelt 17">
            <a:extLst>
              <a:ext uri="{FF2B5EF4-FFF2-40B4-BE49-F238E27FC236}">
                <a16:creationId xmlns:a16="http://schemas.microsoft.com/office/drawing/2014/main" id="{C9C071CE-8BA2-64B2-5BF4-96E52FD40F7A}"/>
              </a:ext>
            </a:extLst>
          </p:cNvPr>
          <p:cNvSpPr txBox="1"/>
          <p:nvPr/>
        </p:nvSpPr>
        <p:spPr>
          <a:xfrm>
            <a:off x="412462" y="1983970"/>
            <a:ext cx="77419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b="0" dirty="0">
                <a:solidFill>
                  <a:srgbClr val="808080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&lt;</a:t>
            </a:r>
            <a:r>
              <a:rPr lang="da-DK" b="0" dirty="0" err="1">
                <a:solidFill>
                  <a:srgbClr val="569CD6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meta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da-DK" b="0" dirty="0" err="1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name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=</a:t>
            </a:r>
            <a:r>
              <a:rPr lang="da-DK" b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"</a:t>
            </a:r>
            <a:r>
              <a:rPr lang="da-DK" b="0" dirty="0" err="1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description</a:t>
            </a:r>
            <a:r>
              <a:rPr lang="da-DK" b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"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da-DK" b="0" dirty="0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content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=</a:t>
            </a:r>
            <a:r>
              <a:rPr lang="da-DK" b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”content"</a:t>
            </a:r>
            <a:r>
              <a:rPr lang="da-DK" b="0" dirty="0">
                <a:solidFill>
                  <a:srgbClr val="808080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&gt;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</a:p>
        </p:txBody>
      </p:sp>
      <p:sp>
        <p:nvSpPr>
          <p:cNvPr id="20" name="Tekstfelt 19">
            <a:extLst>
              <a:ext uri="{FF2B5EF4-FFF2-40B4-BE49-F238E27FC236}">
                <a16:creationId xmlns:a16="http://schemas.microsoft.com/office/drawing/2014/main" id="{4409829F-9FCA-8E7E-4E75-3232A0E222C7}"/>
              </a:ext>
            </a:extLst>
          </p:cNvPr>
          <p:cNvSpPr txBox="1"/>
          <p:nvPr/>
        </p:nvSpPr>
        <p:spPr>
          <a:xfrm>
            <a:off x="412462" y="2343310"/>
            <a:ext cx="1043432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b="0" dirty="0">
                <a:solidFill>
                  <a:srgbClr val="808080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&lt;</a:t>
            </a:r>
            <a:r>
              <a:rPr lang="da-DK" b="0" dirty="0">
                <a:solidFill>
                  <a:srgbClr val="569CD6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a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da-DK" b="0" dirty="0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class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=</a:t>
            </a:r>
            <a:r>
              <a:rPr lang="da-DK" b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"logo"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da-DK" b="0" dirty="0" err="1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href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=</a:t>
            </a:r>
            <a:r>
              <a:rPr lang="da-DK" b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"index.html"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da-DK" b="0" dirty="0" err="1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title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=</a:t>
            </a:r>
            <a:r>
              <a:rPr lang="da-DK" b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"Din </a:t>
            </a:r>
            <a:r>
              <a:rPr lang="da-DK" b="0" dirty="0" err="1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DnD</a:t>
            </a:r>
            <a:r>
              <a:rPr lang="da-DK" b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 guide logo"</a:t>
            </a:r>
            <a:r>
              <a:rPr lang="da-DK" b="0" dirty="0">
                <a:solidFill>
                  <a:srgbClr val="808080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&gt;</a:t>
            </a:r>
            <a:endParaRPr lang="da-DK" b="0" dirty="0">
              <a:solidFill>
                <a:srgbClr val="D4D4D4"/>
              </a:solidFill>
              <a:effectLst/>
              <a:highlight>
                <a:srgbClr val="1E1E1E"/>
              </a:highlight>
              <a:latin typeface="Consolas" panose="020B0609020204030204" pitchFamily="49" charset="0"/>
            </a:endParaRPr>
          </a:p>
          <a:p>
            <a:r>
              <a:rPr lang="da-DK" dirty="0">
                <a:solidFill>
                  <a:srgbClr val="D4D4D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	</a:t>
            </a:r>
            <a:r>
              <a:rPr lang="da-DK" b="0" dirty="0">
                <a:solidFill>
                  <a:srgbClr val="808080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&lt;</a:t>
            </a:r>
            <a:r>
              <a:rPr lang="da-DK" b="0" dirty="0" err="1">
                <a:solidFill>
                  <a:srgbClr val="569CD6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img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da-DK" b="0" dirty="0" err="1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src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=</a:t>
            </a:r>
            <a:r>
              <a:rPr lang="da-DK" b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"Logo.png"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da-DK" b="0" dirty="0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alt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=</a:t>
            </a:r>
            <a:r>
              <a:rPr lang="da-DK" b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"Din </a:t>
            </a:r>
            <a:r>
              <a:rPr lang="da-DK" b="0" dirty="0" err="1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DnD</a:t>
            </a:r>
            <a:r>
              <a:rPr lang="da-DK" b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 guide - logo"</a:t>
            </a:r>
            <a:r>
              <a:rPr lang="da-DK" b="0" dirty="0">
                <a:solidFill>
                  <a:srgbClr val="808080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&gt;</a:t>
            </a:r>
            <a:endParaRPr lang="da-DK" b="0" dirty="0">
              <a:solidFill>
                <a:srgbClr val="D4D4D4"/>
              </a:solidFill>
              <a:effectLst/>
              <a:highlight>
                <a:srgbClr val="1E1E1E"/>
              </a:highlight>
              <a:latin typeface="Consolas" panose="020B0609020204030204" pitchFamily="49" charset="0"/>
            </a:endParaRPr>
          </a:p>
          <a:p>
            <a:r>
              <a:rPr lang="da-DK" b="0" dirty="0">
                <a:solidFill>
                  <a:srgbClr val="808080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&lt;/</a:t>
            </a:r>
            <a:r>
              <a:rPr lang="da-DK" b="0" dirty="0">
                <a:solidFill>
                  <a:srgbClr val="569CD6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a</a:t>
            </a:r>
            <a:r>
              <a:rPr lang="da-DK" b="0" dirty="0">
                <a:solidFill>
                  <a:srgbClr val="808080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&gt;</a:t>
            </a:r>
            <a:endParaRPr lang="da-DK" b="0" dirty="0">
              <a:solidFill>
                <a:srgbClr val="D4D4D4"/>
              </a:solidFill>
              <a:effectLst/>
              <a:highlight>
                <a:srgbClr val="1E1E1E"/>
              </a:highlight>
              <a:latin typeface="Consolas" panose="020B0609020204030204" pitchFamily="49" charset="0"/>
            </a:endParaRPr>
          </a:p>
        </p:txBody>
      </p:sp>
      <p:pic>
        <p:nvPicPr>
          <p:cNvPr id="22" name="Billede 21" descr="Et billede, der indeholder Font/skrifttype, Grafik, skærmbillede, logo&#10;&#10;Automatisk genereret beskrivelse">
            <a:hlinkClick r:id="rId2"/>
            <a:extLst>
              <a:ext uri="{FF2B5EF4-FFF2-40B4-BE49-F238E27FC236}">
                <a16:creationId xmlns:a16="http://schemas.microsoft.com/office/drawing/2014/main" id="{94DE5145-C569-1BF9-C8F6-19D96BA0B7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5788" y="5384800"/>
            <a:ext cx="2927324" cy="1354876"/>
          </a:xfrm>
          <a:prstGeom prst="rect">
            <a:avLst/>
          </a:prstGeom>
        </p:spPr>
      </p:pic>
      <p:pic>
        <p:nvPicPr>
          <p:cNvPr id="24" name="Billede 23" descr="Et billede, der indeholder Font/skrifttype, logo, Grafik, symbol&#10;&#10;Automatisk genereret beskrivelse">
            <a:hlinkClick r:id="rId4"/>
            <a:extLst>
              <a:ext uri="{FF2B5EF4-FFF2-40B4-BE49-F238E27FC236}">
                <a16:creationId xmlns:a16="http://schemas.microsoft.com/office/drawing/2014/main" id="{B9E7D19C-A118-BA80-EC73-C7FD61379E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5788" y="4253044"/>
            <a:ext cx="3206212" cy="1310802"/>
          </a:xfrm>
          <a:prstGeom prst="rect">
            <a:avLst/>
          </a:prstGeom>
        </p:spPr>
      </p:pic>
      <p:pic>
        <p:nvPicPr>
          <p:cNvPr id="26" name="Billede 25">
            <a:extLst>
              <a:ext uri="{FF2B5EF4-FFF2-40B4-BE49-F238E27FC236}">
                <a16:creationId xmlns:a16="http://schemas.microsoft.com/office/drawing/2014/main" id="{334B4949-8549-9671-2A53-18840E71AF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2462" y="3755642"/>
            <a:ext cx="6035563" cy="2949196"/>
          </a:xfrm>
          <a:prstGeom prst="rect">
            <a:avLst/>
          </a:prstGeom>
        </p:spPr>
      </p:pic>
      <p:pic>
        <p:nvPicPr>
          <p:cNvPr id="2" name="Billede 1">
            <a:extLst>
              <a:ext uri="{FF2B5EF4-FFF2-40B4-BE49-F238E27FC236}">
                <a16:creationId xmlns:a16="http://schemas.microsoft.com/office/drawing/2014/main" id="{AF701834-9DF3-B9A5-474B-329315E4E00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370" r="929" b="1"/>
          <a:stretch/>
        </p:blipFill>
        <p:spPr>
          <a:xfrm>
            <a:off x="1526881" y="-5309650"/>
            <a:ext cx="1907200" cy="5136168"/>
          </a:xfrm>
          <a:prstGeom prst="rect">
            <a:avLst/>
          </a:prstGeom>
        </p:spPr>
      </p:pic>
      <p:pic>
        <p:nvPicPr>
          <p:cNvPr id="9" name="Billede 8">
            <a:extLst>
              <a:ext uri="{FF2B5EF4-FFF2-40B4-BE49-F238E27FC236}">
                <a16:creationId xmlns:a16="http://schemas.microsoft.com/office/drawing/2014/main" id="{CE8F025B-B3E9-3F64-E0B0-6E6ACB68078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245" t="462" r="3188" b="1059"/>
          <a:stretch/>
        </p:blipFill>
        <p:spPr>
          <a:xfrm>
            <a:off x="4036401" y="-5309650"/>
            <a:ext cx="1698045" cy="5136168"/>
          </a:xfrm>
          <a:prstGeom prst="rect">
            <a:avLst/>
          </a:prstGeom>
        </p:spPr>
      </p:pic>
      <p:grpSp>
        <p:nvGrpSpPr>
          <p:cNvPr id="12" name="Gruppe 11">
            <a:extLst>
              <a:ext uri="{FF2B5EF4-FFF2-40B4-BE49-F238E27FC236}">
                <a16:creationId xmlns:a16="http://schemas.microsoft.com/office/drawing/2014/main" id="{E7A3B8F3-62BC-4EC6-85E9-095C78624FC1}"/>
              </a:ext>
            </a:extLst>
          </p:cNvPr>
          <p:cNvGrpSpPr/>
          <p:nvPr/>
        </p:nvGrpSpPr>
        <p:grpSpPr>
          <a:xfrm>
            <a:off x="8403183" y="-5104661"/>
            <a:ext cx="2600119" cy="4515856"/>
            <a:chOff x="7400476" y="1522305"/>
            <a:chExt cx="3337417" cy="5796386"/>
          </a:xfrm>
        </p:grpSpPr>
        <p:grpSp>
          <p:nvGrpSpPr>
            <p:cNvPr id="13" name="Gruppe 12">
              <a:extLst>
                <a:ext uri="{FF2B5EF4-FFF2-40B4-BE49-F238E27FC236}">
                  <a16:creationId xmlns:a16="http://schemas.microsoft.com/office/drawing/2014/main" id="{98F77273-1754-1B00-8AE3-18B934DF3186}"/>
                </a:ext>
              </a:extLst>
            </p:cNvPr>
            <p:cNvGrpSpPr/>
            <p:nvPr/>
          </p:nvGrpSpPr>
          <p:grpSpPr>
            <a:xfrm>
              <a:off x="7400476" y="1522305"/>
              <a:ext cx="3264643" cy="3863200"/>
              <a:chOff x="7596800" y="1522305"/>
              <a:chExt cx="3264643" cy="3863200"/>
            </a:xfrm>
          </p:grpSpPr>
          <p:pic>
            <p:nvPicPr>
              <p:cNvPr id="15" name="Billede 14">
                <a:extLst>
                  <a:ext uri="{FF2B5EF4-FFF2-40B4-BE49-F238E27FC236}">
                    <a16:creationId xmlns:a16="http://schemas.microsoft.com/office/drawing/2014/main" id="{54521B87-CF05-16BF-C272-A0D1DC8E060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/>
              <a:srcRect l="812" t="1873" r="4503" b="9082"/>
              <a:stretch/>
            </p:blipFill>
            <p:spPr>
              <a:xfrm>
                <a:off x="7596800" y="1522305"/>
                <a:ext cx="3264643" cy="1934446"/>
              </a:xfrm>
              <a:prstGeom prst="rect">
                <a:avLst/>
              </a:prstGeom>
            </p:spPr>
          </p:pic>
          <p:pic>
            <p:nvPicPr>
              <p:cNvPr id="16" name="Billede 15">
                <a:extLst>
                  <a:ext uri="{FF2B5EF4-FFF2-40B4-BE49-F238E27FC236}">
                    <a16:creationId xmlns:a16="http://schemas.microsoft.com/office/drawing/2014/main" id="{4B6D408D-2714-FADA-09F1-214C6328C4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596800" y="3456751"/>
                <a:ext cx="3264643" cy="1928754"/>
              </a:xfrm>
              <a:prstGeom prst="rect">
                <a:avLst/>
              </a:prstGeom>
            </p:spPr>
          </p:pic>
        </p:grpSp>
        <p:pic>
          <p:nvPicPr>
            <p:cNvPr id="14" name="Billede 13">
              <a:extLst>
                <a:ext uri="{FF2B5EF4-FFF2-40B4-BE49-F238E27FC236}">
                  <a16:creationId xmlns:a16="http://schemas.microsoft.com/office/drawing/2014/main" id="{9AEECA0A-41D0-5D27-99FA-2A953A4FE85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400476" y="5477814"/>
              <a:ext cx="3337417" cy="1840877"/>
            </a:xfrm>
            <a:prstGeom prst="rect">
              <a:avLst/>
            </a:prstGeom>
          </p:spPr>
        </p:pic>
      </p:grpSp>
      <p:sp>
        <p:nvSpPr>
          <p:cNvPr id="4" name="Rektangel 3">
            <a:extLst>
              <a:ext uri="{FF2B5EF4-FFF2-40B4-BE49-F238E27FC236}">
                <a16:creationId xmlns:a16="http://schemas.microsoft.com/office/drawing/2014/main" id="{15614B7A-38D6-DAB1-14B3-9E39F0F268AD}"/>
              </a:ext>
            </a:extLst>
          </p:cNvPr>
          <p:cNvSpPr/>
          <p:nvPr/>
        </p:nvSpPr>
        <p:spPr>
          <a:xfrm>
            <a:off x="1" y="0"/>
            <a:ext cx="12192000" cy="1199536"/>
          </a:xfrm>
          <a:prstGeom prst="rect">
            <a:avLst/>
          </a:prstGeom>
          <a:solidFill>
            <a:srgbClr val="53806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" name="Rektangel 4">
            <a:extLst>
              <a:ext uri="{FF2B5EF4-FFF2-40B4-BE49-F238E27FC236}">
                <a16:creationId xmlns:a16="http://schemas.microsoft.com/office/drawing/2014/main" id="{622AF568-0B1A-E2F3-FBCD-91371B1B05CC}"/>
              </a:ext>
            </a:extLst>
          </p:cNvPr>
          <p:cNvSpPr/>
          <p:nvPr/>
        </p:nvSpPr>
        <p:spPr>
          <a:xfrm>
            <a:off x="0" y="1199536"/>
            <a:ext cx="12192000" cy="153162"/>
          </a:xfrm>
          <a:prstGeom prst="rect">
            <a:avLst/>
          </a:prstGeom>
          <a:solidFill>
            <a:srgbClr val="3C5D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10" name="Billede 9" descr="Et billede, der indeholder tekst, Font/skrifttype, Grafik, logo&#10;&#10;Automatisk genereret beskrivelse">
            <a:extLst>
              <a:ext uri="{FF2B5EF4-FFF2-40B4-BE49-F238E27FC236}">
                <a16:creationId xmlns:a16="http://schemas.microsoft.com/office/drawing/2014/main" id="{F7CEECE9-D736-B387-B8AE-1C1E69832D8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462" y="153162"/>
            <a:ext cx="1554480" cy="874395"/>
          </a:xfrm>
          <a:prstGeom prst="rect">
            <a:avLst/>
          </a:prstGeom>
        </p:spPr>
      </p:pic>
      <p:sp>
        <p:nvSpPr>
          <p:cNvPr id="7" name="Tekstfelt 6">
            <a:extLst>
              <a:ext uri="{FF2B5EF4-FFF2-40B4-BE49-F238E27FC236}">
                <a16:creationId xmlns:a16="http://schemas.microsoft.com/office/drawing/2014/main" id="{56473B69-1AE1-CF54-B73F-5AD3FAAFA676}"/>
              </a:ext>
            </a:extLst>
          </p:cNvPr>
          <p:cNvSpPr txBox="1"/>
          <p:nvPr/>
        </p:nvSpPr>
        <p:spPr>
          <a:xfrm>
            <a:off x="8603227" y="415102"/>
            <a:ext cx="31763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a-DK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SEO &amp; miljøvenlige </a:t>
            </a:r>
          </a:p>
          <a:p>
            <a:pPr algn="r"/>
            <a:endParaRPr lang="da-DK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kstfelt 2">
            <a:extLst>
              <a:ext uri="{FF2B5EF4-FFF2-40B4-BE49-F238E27FC236}">
                <a16:creationId xmlns:a16="http://schemas.microsoft.com/office/drawing/2014/main" id="{CD844449-2E91-B18A-C28C-5F321A08FB0C}"/>
              </a:ext>
            </a:extLst>
          </p:cNvPr>
          <p:cNvSpPr txBox="1"/>
          <p:nvPr/>
        </p:nvSpPr>
        <p:spPr>
          <a:xfrm>
            <a:off x="12074018" y="414678"/>
            <a:ext cx="33134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a-DK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Konklusion</a:t>
            </a:r>
          </a:p>
        </p:txBody>
      </p:sp>
      <p:pic>
        <p:nvPicPr>
          <p:cNvPr id="27" name="Picture 2" descr="Ingen tilgængelig beskrivelse.">
            <a:extLst>
              <a:ext uri="{FF2B5EF4-FFF2-40B4-BE49-F238E27FC236}">
                <a16:creationId xmlns:a16="http://schemas.microsoft.com/office/drawing/2014/main" id="{888094BB-AF98-11CD-9468-5D363CF53A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910" r="18123"/>
          <a:stretch/>
        </p:blipFill>
        <p:spPr bwMode="auto">
          <a:xfrm>
            <a:off x="285135" y="9255760"/>
            <a:ext cx="5095132" cy="3084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kstfelt 28">
            <a:extLst>
              <a:ext uri="{FF2B5EF4-FFF2-40B4-BE49-F238E27FC236}">
                <a16:creationId xmlns:a16="http://schemas.microsoft.com/office/drawing/2014/main" id="{55587DD6-447B-08DE-4631-8F27C147A68C}"/>
              </a:ext>
            </a:extLst>
          </p:cNvPr>
          <p:cNvSpPr txBox="1"/>
          <p:nvPr/>
        </p:nvSpPr>
        <p:spPr>
          <a:xfrm>
            <a:off x="285135" y="7584747"/>
            <a:ext cx="5095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b="1" dirty="0"/>
              <a:t>Var det en succes?</a:t>
            </a:r>
          </a:p>
        </p:txBody>
      </p:sp>
      <p:sp>
        <p:nvSpPr>
          <p:cNvPr id="30" name="Rektangel 29">
            <a:extLst>
              <a:ext uri="{FF2B5EF4-FFF2-40B4-BE49-F238E27FC236}">
                <a16:creationId xmlns:a16="http://schemas.microsoft.com/office/drawing/2014/main" id="{86A4315E-0060-3B77-EE45-776D6007BF31}"/>
              </a:ext>
            </a:extLst>
          </p:cNvPr>
          <p:cNvSpPr/>
          <p:nvPr/>
        </p:nvSpPr>
        <p:spPr>
          <a:xfrm>
            <a:off x="-2" y="1199535"/>
            <a:ext cx="11376000" cy="150791"/>
          </a:xfrm>
          <a:prstGeom prst="rect">
            <a:avLst/>
          </a:prstGeom>
          <a:gradFill flip="none" rotWithShape="1">
            <a:gsLst>
              <a:gs pos="0">
                <a:srgbClr val="A1D3FF"/>
              </a:gs>
              <a:gs pos="100000">
                <a:srgbClr val="A6FFD4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32" name="Rektangel 31">
            <a:extLst>
              <a:ext uri="{FF2B5EF4-FFF2-40B4-BE49-F238E27FC236}">
                <a16:creationId xmlns:a16="http://schemas.microsoft.com/office/drawing/2014/main" id="{8EE2400F-778F-096D-5FF5-935AB1CE633B}"/>
              </a:ext>
            </a:extLst>
          </p:cNvPr>
          <p:cNvSpPr/>
          <p:nvPr/>
        </p:nvSpPr>
        <p:spPr>
          <a:xfrm>
            <a:off x="6708912" y="7405686"/>
            <a:ext cx="5483087" cy="5507673"/>
          </a:xfrm>
          <a:prstGeom prst="rect">
            <a:avLst/>
          </a:prstGeom>
          <a:solidFill>
            <a:srgbClr val="FFEA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33" name="Picture 4" descr="Ingen tilgængelig beskrivelse.">
            <a:extLst>
              <a:ext uri="{FF2B5EF4-FFF2-40B4-BE49-F238E27FC236}">
                <a16:creationId xmlns:a16="http://schemas.microsoft.com/office/drawing/2014/main" id="{FE985CBD-BA85-6477-357B-B3B1AB8E7F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838"/>
          <a:stretch/>
        </p:blipFill>
        <p:spPr bwMode="auto">
          <a:xfrm>
            <a:off x="7896615" y="8366694"/>
            <a:ext cx="3445602" cy="3728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87329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ktangel 15">
            <a:extLst>
              <a:ext uri="{FF2B5EF4-FFF2-40B4-BE49-F238E27FC236}">
                <a16:creationId xmlns:a16="http://schemas.microsoft.com/office/drawing/2014/main" id="{1AB1E354-9FCF-8B76-925A-712774E0AFBA}"/>
              </a:ext>
            </a:extLst>
          </p:cNvPr>
          <p:cNvSpPr/>
          <p:nvPr/>
        </p:nvSpPr>
        <p:spPr>
          <a:xfrm>
            <a:off x="6708912" y="1350326"/>
            <a:ext cx="5483087" cy="5507673"/>
          </a:xfrm>
          <a:prstGeom prst="rect">
            <a:avLst/>
          </a:prstGeom>
          <a:solidFill>
            <a:srgbClr val="FFEA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" name="Tekstfelt 1">
            <a:extLst>
              <a:ext uri="{FF2B5EF4-FFF2-40B4-BE49-F238E27FC236}">
                <a16:creationId xmlns:a16="http://schemas.microsoft.com/office/drawing/2014/main" id="{DBDE3025-6623-1D56-D2E5-BC99AB7D07B8}"/>
              </a:ext>
            </a:extLst>
          </p:cNvPr>
          <p:cNvSpPr txBox="1"/>
          <p:nvPr/>
        </p:nvSpPr>
        <p:spPr>
          <a:xfrm>
            <a:off x="412462" y="-4512628"/>
            <a:ext cx="77419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b="0" dirty="0">
                <a:solidFill>
                  <a:srgbClr val="808080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&lt;</a:t>
            </a:r>
            <a:r>
              <a:rPr lang="da-DK" b="0" dirty="0" err="1">
                <a:solidFill>
                  <a:srgbClr val="569CD6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meta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da-DK" b="0" dirty="0" err="1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name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=</a:t>
            </a:r>
            <a:r>
              <a:rPr lang="da-DK" b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"</a:t>
            </a:r>
            <a:r>
              <a:rPr lang="da-DK" b="0" dirty="0" err="1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description</a:t>
            </a:r>
            <a:r>
              <a:rPr lang="da-DK" b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"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da-DK" b="0" dirty="0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content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=</a:t>
            </a:r>
            <a:r>
              <a:rPr lang="da-DK" b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”content"</a:t>
            </a:r>
            <a:r>
              <a:rPr lang="da-DK" b="0" dirty="0">
                <a:solidFill>
                  <a:srgbClr val="808080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&gt;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</a:p>
        </p:txBody>
      </p:sp>
      <p:sp>
        <p:nvSpPr>
          <p:cNvPr id="8" name="Tekstfelt 7">
            <a:extLst>
              <a:ext uri="{FF2B5EF4-FFF2-40B4-BE49-F238E27FC236}">
                <a16:creationId xmlns:a16="http://schemas.microsoft.com/office/drawing/2014/main" id="{1E0DB4F4-6768-4929-6999-F222085403B8}"/>
              </a:ext>
            </a:extLst>
          </p:cNvPr>
          <p:cNvSpPr txBox="1"/>
          <p:nvPr/>
        </p:nvSpPr>
        <p:spPr>
          <a:xfrm>
            <a:off x="412462" y="-4153288"/>
            <a:ext cx="1043432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b="0" dirty="0">
                <a:solidFill>
                  <a:srgbClr val="808080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&lt;</a:t>
            </a:r>
            <a:r>
              <a:rPr lang="da-DK" b="0" dirty="0">
                <a:solidFill>
                  <a:srgbClr val="569CD6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a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da-DK" b="0" dirty="0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class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=</a:t>
            </a:r>
            <a:r>
              <a:rPr lang="da-DK" b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"logo"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da-DK" b="0" dirty="0" err="1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href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=</a:t>
            </a:r>
            <a:r>
              <a:rPr lang="da-DK" b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"index.html"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da-DK" b="0" dirty="0" err="1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title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=</a:t>
            </a:r>
            <a:r>
              <a:rPr lang="da-DK" b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"Din </a:t>
            </a:r>
            <a:r>
              <a:rPr lang="da-DK" b="0" dirty="0" err="1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DnD</a:t>
            </a:r>
            <a:r>
              <a:rPr lang="da-DK" b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 guide logo"</a:t>
            </a:r>
            <a:r>
              <a:rPr lang="da-DK" b="0" dirty="0">
                <a:solidFill>
                  <a:srgbClr val="808080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&gt;</a:t>
            </a:r>
            <a:endParaRPr lang="da-DK" b="0" dirty="0">
              <a:solidFill>
                <a:srgbClr val="D4D4D4"/>
              </a:solidFill>
              <a:effectLst/>
              <a:highlight>
                <a:srgbClr val="1E1E1E"/>
              </a:highlight>
              <a:latin typeface="Consolas" panose="020B0609020204030204" pitchFamily="49" charset="0"/>
            </a:endParaRPr>
          </a:p>
          <a:p>
            <a:r>
              <a:rPr lang="da-DK" dirty="0">
                <a:solidFill>
                  <a:srgbClr val="D4D4D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	</a:t>
            </a:r>
            <a:r>
              <a:rPr lang="da-DK" b="0" dirty="0">
                <a:solidFill>
                  <a:srgbClr val="808080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&lt;</a:t>
            </a:r>
            <a:r>
              <a:rPr lang="da-DK" b="0" dirty="0" err="1">
                <a:solidFill>
                  <a:srgbClr val="569CD6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img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da-DK" b="0" dirty="0" err="1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src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=</a:t>
            </a:r>
            <a:r>
              <a:rPr lang="da-DK" b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"Logo.png"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da-DK" b="0" dirty="0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alt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=</a:t>
            </a:r>
            <a:r>
              <a:rPr lang="da-DK" b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"Din </a:t>
            </a:r>
            <a:r>
              <a:rPr lang="da-DK" b="0" dirty="0" err="1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DnD</a:t>
            </a:r>
            <a:r>
              <a:rPr lang="da-DK" b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 guide - logo"</a:t>
            </a:r>
            <a:r>
              <a:rPr lang="da-DK" b="0" dirty="0">
                <a:solidFill>
                  <a:srgbClr val="808080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&gt;</a:t>
            </a:r>
            <a:endParaRPr lang="da-DK" b="0" dirty="0">
              <a:solidFill>
                <a:srgbClr val="D4D4D4"/>
              </a:solidFill>
              <a:effectLst/>
              <a:highlight>
                <a:srgbClr val="1E1E1E"/>
              </a:highlight>
              <a:latin typeface="Consolas" panose="020B0609020204030204" pitchFamily="49" charset="0"/>
            </a:endParaRPr>
          </a:p>
          <a:p>
            <a:r>
              <a:rPr lang="da-DK" b="0" dirty="0">
                <a:solidFill>
                  <a:srgbClr val="808080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&lt;/</a:t>
            </a:r>
            <a:r>
              <a:rPr lang="da-DK" b="0" dirty="0">
                <a:solidFill>
                  <a:srgbClr val="569CD6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a</a:t>
            </a:r>
            <a:r>
              <a:rPr lang="da-DK" b="0" dirty="0">
                <a:solidFill>
                  <a:srgbClr val="808080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&gt;</a:t>
            </a:r>
            <a:endParaRPr lang="da-DK" b="0" dirty="0">
              <a:solidFill>
                <a:srgbClr val="D4D4D4"/>
              </a:solidFill>
              <a:effectLst/>
              <a:highlight>
                <a:srgbClr val="1E1E1E"/>
              </a:highlight>
              <a:latin typeface="Consolas" panose="020B0609020204030204" pitchFamily="49" charset="0"/>
            </a:endParaRPr>
          </a:p>
        </p:txBody>
      </p:sp>
      <p:pic>
        <p:nvPicPr>
          <p:cNvPr id="11" name="Billede 10" descr="Et billede, der indeholder Font/skrifttype, Grafik, skærmbillede, logo&#10;&#10;Automatisk genereret beskrivelse">
            <a:hlinkClick r:id="rId2"/>
            <a:extLst>
              <a:ext uri="{FF2B5EF4-FFF2-40B4-BE49-F238E27FC236}">
                <a16:creationId xmlns:a16="http://schemas.microsoft.com/office/drawing/2014/main" id="{D1A546C5-2FA0-2CFC-5136-7CCD219177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5788" y="-1111798"/>
            <a:ext cx="2927324" cy="1354876"/>
          </a:xfrm>
          <a:prstGeom prst="rect">
            <a:avLst/>
          </a:prstGeom>
        </p:spPr>
      </p:pic>
      <p:pic>
        <p:nvPicPr>
          <p:cNvPr id="12" name="Billede 11" descr="Et billede, der indeholder Font/skrifttype, logo, Grafik, symbol&#10;&#10;Automatisk genereret beskrivelse">
            <a:hlinkClick r:id="rId4"/>
            <a:extLst>
              <a:ext uri="{FF2B5EF4-FFF2-40B4-BE49-F238E27FC236}">
                <a16:creationId xmlns:a16="http://schemas.microsoft.com/office/drawing/2014/main" id="{AB2B9B6D-D053-541B-D3F6-6CF4C404A0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5788" y="-2243554"/>
            <a:ext cx="3206212" cy="1310802"/>
          </a:xfrm>
          <a:prstGeom prst="rect">
            <a:avLst/>
          </a:prstGeom>
        </p:spPr>
      </p:pic>
      <p:pic>
        <p:nvPicPr>
          <p:cNvPr id="13" name="Billede 12">
            <a:extLst>
              <a:ext uri="{FF2B5EF4-FFF2-40B4-BE49-F238E27FC236}">
                <a16:creationId xmlns:a16="http://schemas.microsoft.com/office/drawing/2014/main" id="{73997F7A-0E7F-804A-06AB-21B5C24E4A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2462" y="-2740956"/>
            <a:ext cx="6035563" cy="2949196"/>
          </a:xfrm>
          <a:prstGeom prst="rect">
            <a:avLst/>
          </a:prstGeom>
        </p:spPr>
      </p:pic>
      <p:sp>
        <p:nvSpPr>
          <p:cNvPr id="4" name="Rektangel 3">
            <a:extLst>
              <a:ext uri="{FF2B5EF4-FFF2-40B4-BE49-F238E27FC236}">
                <a16:creationId xmlns:a16="http://schemas.microsoft.com/office/drawing/2014/main" id="{15614B7A-38D6-DAB1-14B3-9E39F0F268AD}"/>
              </a:ext>
            </a:extLst>
          </p:cNvPr>
          <p:cNvSpPr/>
          <p:nvPr/>
        </p:nvSpPr>
        <p:spPr>
          <a:xfrm>
            <a:off x="1" y="0"/>
            <a:ext cx="12192000" cy="1199536"/>
          </a:xfrm>
          <a:prstGeom prst="rect">
            <a:avLst/>
          </a:prstGeom>
          <a:solidFill>
            <a:srgbClr val="53806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" name="Rektangel 4">
            <a:extLst>
              <a:ext uri="{FF2B5EF4-FFF2-40B4-BE49-F238E27FC236}">
                <a16:creationId xmlns:a16="http://schemas.microsoft.com/office/drawing/2014/main" id="{622AF568-0B1A-E2F3-FBCD-91371B1B05CC}"/>
              </a:ext>
            </a:extLst>
          </p:cNvPr>
          <p:cNvSpPr/>
          <p:nvPr/>
        </p:nvSpPr>
        <p:spPr>
          <a:xfrm>
            <a:off x="0" y="1199536"/>
            <a:ext cx="12192000" cy="153162"/>
          </a:xfrm>
          <a:prstGeom prst="rect">
            <a:avLst/>
          </a:prstGeom>
          <a:solidFill>
            <a:srgbClr val="3C5D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10" name="Billede 9" descr="Et billede, der indeholder tekst, Font/skrifttype, Grafik, logo&#10;&#10;Automatisk genereret beskrivelse">
            <a:extLst>
              <a:ext uri="{FF2B5EF4-FFF2-40B4-BE49-F238E27FC236}">
                <a16:creationId xmlns:a16="http://schemas.microsoft.com/office/drawing/2014/main" id="{F7CEECE9-D736-B387-B8AE-1C1E69832D8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462" y="153162"/>
            <a:ext cx="1554480" cy="874395"/>
          </a:xfrm>
          <a:prstGeom prst="rect">
            <a:avLst/>
          </a:prstGeom>
        </p:spPr>
      </p:pic>
      <p:sp>
        <p:nvSpPr>
          <p:cNvPr id="7" name="Tekstfelt 6">
            <a:extLst>
              <a:ext uri="{FF2B5EF4-FFF2-40B4-BE49-F238E27FC236}">
                <a16:creationId xmlns:a16="http://schemas.microsoft.com/office/drawing/2014/main" id="{56473B69-1AE1-CF54-B73F-5AD3FAAFA676}"/>
              </a:ext>
            </a:extLst>
          </p:cNvPr>
          <p:cNvSpPr txBox="1"/>
          <p:nvPr/>
        </p:nvSpPr>
        <p:spPr>
          <a:xfrm>
            <a:off x="8603227" y="415102"/>
            <a:ext cx="3176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a-DK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Konklusion</a:t>
            </a:r>
          </a:p>
        </p:txBody>
      </p:sp>
      <p:pic>
        <p:nvPicPr>
          <p:cNvPr id="1026" name="Picture 2" descr="Ingen tilgængelig beskrivelse.">
            <a:extLst>
              <a:ext uri="{FF2B5EF4-FFF2-40B4-BE49-F238E27FC236}">
                <a16:creationId xmlns:a16="http://schemas.microsoft.com/office/drawing/2014/main" id="{916A5004-A65E-278F-2443-B49B473051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910" r="18123"/>
          <a:stretch/>
        </p:blipFill>
        <p:spPr bwMode="auto">
          <a:xfrm>
            <a:off x="285135" y="3505200"/>
            <a:ext cx="5095132" cy="3084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ngen tilgængelig beskrivelse.">
            <a:extLst>
              <a:ext uri="{FF2B5EF4-FFF2-40B4-BE49-F238E27FC236}">
                <a16:creationId xmlns:a16="http://schemas.microsoft.com/office/drawing/2014/main" id="{88AEA1D2-5CC8-23AD-9D47-9F0D496C18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838"/>
          <a:stretch/>
        </p:blipFill>
        <p:spPr bwMode="auto">
          <a:xfrm>
            <a:off x="7896615" y="2311334"/>
            <a:ext cx="3445602" cy="3728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kstfelt 13">
            <a:extLst>
              <a:ext uri="{FF2B5EF4-FFF2-40B4-BE49-F238E27FC236}">
                <a16:creationId xmlns:a16="http://schemas.microsoft.com/office/drawing/2014/main" id="{E27C687E-E89A-99D8-04C7-81AF5F523C44}"/>
              </a:ext>
            </a:extLst>
          </p:cNvPr>
          <p:cNvSpPr txBox="1"/>
          <p:nvPr/>
        </p:nvSpPr>
        <p:spPr>
          <a:xfrm>
            <a:off x="285135" y="1834187"/>
            <a:ext cx="5095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b="1" dirty="0"/>
              <a:t>Var det en succes?</a:t>
            </a:r>
          </a:p>
        </p:txBody>
      </p:sp>
      <p:sp>
        <p:nvSpPr>
          <p:cNvPr id="15" name="Rektangel 14">
            <a:extLst>
              <a:ext uri="{FF2B5EF4-FFF2-40B4-BE49-F238E27FC236}">
                <a16:creationId xmlns:a16="http://schemas.microsoft.com/office/drawing/2014/main" id="{8BB6F21E-6CB5-45B2-0642-8149FEC3132E}"/>
              </a:ext>
            </a:extLst>
          </p:cNvPr>
          <p:cNvSpPr/>
          <p:nvPr/>
        </p:nvSpPr>
        <p:spPr>
          <a:xfrm>
            <a:off x="-2" y="1199535"/>
            <a:ext cx="12192001" cy="150791"/>
          </a:xfrm>
          <a:prstGeom prst="rect">
            <a:avLst/>
          </a:prstGeom>
          <a:gradFill flip="none" rotWithShape="1">
            <a:gsLst>
              <a:gs pos="0">
                <a:srgbClr val="A1D3FF"/>
              </a:gs>
              <a:gs pos="100000">
                <a:srgbClr val="A6FFD4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6912660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ktangel 2">
            <a:extLst>
              <a:ext uri="{FF2B5EF4-FFF2-40B4-BE49-F238E27FC236}">
                <a16:creationId xmlns:a16="http://schemas.microsoft.com/office/drawing/2014/main" id="{2D815ACE-A322-00AB-5BA9-C081B1B9972F}"/>
              </a:ext>
            </a:extLst>
          </p:cNvPr>
          <p:cNvSpPr/>
          <p:nvPr/>
        </p:nvSpPr>
        <p:spPr>
          <a:xfrm>
            <a:off x="-1" y="1717199"/>
            <a:ext cx="12192000" cy="4695061"/>
          </a:xfrm>
          <a:prstGeom prst="rect">
            <a:avLst/>
          </a:prstGeom>
          <a:solidFill>
            <a:srgbClr val="FFEA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" name="Tekstfelt 1">
            <a:extLst>
              <a:ext uri="{FF2B5EF4-FFF2-40B4-BE49-F238E27FC236}">
                <a16:creationId xmlns:a16="http://schemas.microsoft.com/office/drawing/2014/main" id="{4072E771-197B-818F-3336-7802878805DF}"/>
              </a:ext>
            </a:extLst>
          </p:cNvPr>
          <p:cNvSpPr txBox="1"/>
          <p:nvPr/>
        </p:nvSpPr>
        <p:spPr>
          <a:xfrm>
            <a:off x="8190272" y="2367568"/>
            <a:ext cx="286118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b="1" dirty="0">
                <a:solidFill>
                  <a:srgbClr val="000000"/>
                </a:solidFill>
                <a:latin typeface="Arial" panose="020B0604020202020204" pitchFamily="34" charset="0"/>
              </a:rPr>
              <a:t>Valgte funktioner</a:t>
            </a:r>
          </a:p>
          <a:p>
            <a:br>
              <a:rPr lang="da-DK" dirty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da-DK" dirty="0">
                <a:solidFill>
                  <a:srgbClr val="000000"/>
                </a:solidFill>
                <a:latin typeface="Arial" panose="020B0604020202020204" pitchFamily="34" charset="0"/>
              </a:rPr>
              <a:t>- Karakter ark</a:t>
            </a:r>
          </a:p>
          <a:p>
            <a:endParaRPr lang="da-DK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da-DK" dirty="0">
                <a:solidFill>
                  <a:srgbClr val="000000"/>
                </a:solidFill>
                <a:latin typeface="Arial" panose="020B0604020202020204" pitchFamily="34" charset="0"/>
              </a:rPr>
              <a:t>- Terninger</a:t>
            </a:r>
          </a:p>
          <a:p>
            <a:br>
              <a:rPr lang="da-DK" dirty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da-DK" dirty="0">
                <a:solidFill>
                  <a:srgbClr val="000000"/>
                </a:solidFill>
                <a:latin typeface="Arial" panose="020B0604020202020204" pitchFamily="34" charset="0"/>
              </a:rPr>
              <a:t>- Mobile-</a:t>
            </a:r>
            <a:r>
              <a:rPr lang="da-DK" dirty="0" err="1">
                <a:solidFill>
                  <a:srgbClr val="000000"/>
                </a:solidFill>
                <a:latin typeface="Arial" panose="020B0604020202020204" pitchFamily="34" charset="0"/>
              </a:rPr>
              <a:t>first</a:t>
            </a:r>
            <a:r>
              <a:rPr lang="da-DK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da-DK" dirty="0" err="1">
                <a:solidFill>
                  <a:srgbClr val="000000"/>
                </a:solidFill>
                <a:latin typeface="Arial" panose="020B0604020202020204" pitchFamily="34" charset="0"/>
              </a:rPr>
              <a:t>responsiv</a:t>
            </a:r>
            <a:r>
              <a:rPr lang="da-DK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</a:p>
        </p:txBody>
      </p:sp>
      <p:pic>
        <p:nvPicPr>
          <p:cNvPr id="17" name="Billede 16" descr="Et billede, der indeholder tekst, tegning, illustration/afbildning&#10;&#10;Automatisk genereret beskrivelse">
            <a:extLst>
              <a:ext uri="{FF2B5EF4-FFF2-40B4-BE49-F238E27FC236}">
                <a16:creationId xmlns:a16="http://schemas.microsoft.com/office/drawing/2014/main" id="{6D6BE5AC-1418-5F67-CC2C-5BA8462101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907" y="1747913"/>
            <a:ext cx="4695061" cy="4695061"/>
          </a:xfrm>
          <a:prstGeom prst="rect">
            <a:avLst/>
          </a:prstGeom>
        </p:spPr>
      </p:pic>
      <p:pic>
        <p:nvPicPr>
          <p:cNvPr id="20" name="Billede 19" descr="Et billede, der indeholder Symmetri, kunst, trekant&#10;&#10;Automatisk genereret beskrivelse">
            <a:extLst>
              <a:ext uri="{FF2B5EF4-FFF2-40B4-BE49-F238E27FC236}">
                <a16:creationId xmlns:a16="http://schemas.microsoft.com/office/drawing/2014/main" id="{C8A664BB-96FE-7EA4-D76B-9813FF731C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7276" y="4312921"/>
            <a:ext cx="1812208" cy="1812208"/>
          </a:xfrm>
          <a:prstGeom prst="rect">
            <a:avLst/>
          </a:prstGeom>
        </p:spPr>
      </p:pic>
      <p:sp>
        <p:nvSpPr>
          <p:cNvPr id="22" name="Titel 1">
            <a:extLst>
              <a:ext uri="{FF2B5EF4-FFF2-40B4-BE49-F238E27FC236}">
                <a16:creationId xmlns:a16="http://schemas.microsoft.com/office/drawing/2014/main" id="{F1C6BC8C-4D9C-9BA4-8E74-E689649E8B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-1590357"/>
            <a:ext cx="9144000" cy="2387600"/>
          </a:xfrm>
        </p:spPr>
        <p:txBody>
          <a:bodyPr/>
          <a:lstStyle/>
          <a:p>
            <a:r>
              <a:rPr lang="da-DK" b="1" dirty="0">
                <a:solidFill>
                  <a:srgbClr val="3C5D4D"/>
                </a:solidFill>
              </a:rPr>
              <a:t>Gruppe 4</a:t>
            </a:r>
          </a:p>
        </p:txBody>
      </p:sp>
      <p:sp>
        <p:nvSpPr>
          <p:cNvPr id="23" name="Undertitel 2">
            <a:extLst>
              <a:ext uri="{FF2B5EF4-FFF2-40B4-BE49-F238E27FC236}">
                <a16:creationId xmlns:a16="http://schemas.microsoft.com/office/drawing/2014/main" id="{9B836C19-9E25-C6DC-E5B3-9FC438A9C3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889318"/>
            <a:ext cx="9144000" cy="1655762"/>
          </a:xfrm>
        </p:spPr>
        <p:txBody>
          <a:bodyPr/>
          <a:lstStyle/>
          <a:p>
            <a:r>
              <a:rPr lang="da-DK" dirty="0"/>
              <a:t>Bjørn, </a:t>
            </a:r>
            <a:r>
              <a:rPr lang="da-DK" dirty="0" err="1"/>
              <a:t>Ghadir</a:t>
            </a:r>
            <a:r>
              <a:rPr lang="da-DK" dirty="0"/>
              <a:t>, Gro &amp; Luca</a:t>
            </a:r>
          </a:p>
        </p:txBody>
      </p:sp>
      <p:sp>
        <p:nvSpPr>
          <p:cNvPr id="21" name="Kombinationstegning: figur 20">
            <a:extLst>
              <a:ext uri="{FF2B5EF4-FFF2-40B4-BE49-F238E27FC236}">
                <a16:creationId xmlns:a16="http://schemas.microsoft.com/office/drawing/2014/main" id="{66115CB7-0281-8F25-08F6-150D3A57377F}"/>
              </a:ext>
            </a:extLst>
          </p:cNvPr>
          <p:cNvSpPr/>
          <p:nvPr/>
        </p:nvSpPr>
        <p:spPr>
          <a:xfrm>
            <a:off x="-392963" y="-3071289"/>
            <a:ext cx="12793577" cy="4203321"/>
          </a:xfrm>
          <a:custGeom>
            <a:avLst/>
            <a:gdLst>
              <a:gd name="connsiteX0" fmla="*/ 6583200 w 12793577"/>
              <a:gd name="connsiteY0" fmla="*/ 2609817 h 4203321"/>
              <a:gd name="connsiteX1" fmla="*/ 7634913 w 12793577"/>
              <a:gd name="connsiteY1" fmla="*/ 2609817 h 4203321"/>
              <a:gd name="connsiteX2" fmla="*/ 8033289 w 12793577"/>
              <a:gd name="connsiteY2" fmla="*/ 3406569 h 4203321"/>
              <a:gd name="connsiteX3" fmla="*/ 7634913 w 12793577"/>
              <a:gd name="connsiteY3" fmla="*/ 4203321 h 4203321"/>
              <a:gd name="connsiteX4" fmla="*/ 6583200 w 12793577"/>
              <a:gd name="connsiteY4" fmla="*/ 4203321 h 4203321"/>
              <a:gd name="connsiteX5" fmla="*/ 6184824 w 12793577"/>
              <a:gd name="connsiteY5" fmla="*/ 3406569 h 4203321"/>
              <a:gd name="connsiteX6" fmla="*/ 3490789 w 12793577"/>
              <a:gd name="connsiteY6" fmla="*/ 2609817 h 4203321"/>
              <a:gd name="connsiteX7" fmla="*/ 4542502 w 12793577"/>
              <a:gd name="connsiteY7" fmla="*/ 2609817 h 4203321"/>
              <a:gd name="connsiteX8" fmla="*/ 4940879 w 12793577"/>
              <a:gd name="connsiteY8" fmla="*/ 3406569 h 4203321"/>
              <a:gd name="connsiteX9" fmla="*/ 4542502 w 12793577"/>
              <a:gd name="connsiteY9" fmla="*/ 4203321 h 4203321"/>
              <a:gd name="connsiteX10" fmla="*/ 3490789 w 12793577"/>
              <a:gd name="connsiteY10" fmla="*/ 4203321 h 4203321"/>
              <a:gd name="connsiteX11" fmla="*/ 3092413 w 12793577"/>
              <a:gd name="connsiteY11" fmla="*/ 3406569 h 4203321"/>
              <a:gd name="connsiteX12" fmla="*/ 398376 w 12793577"/>
              <a:gd name="connsiteY12" fmla="*/ 2609817 h 4203321"/>
              <a:gd name="connsiteX13" fmla="*/ 1450089 w 12793577"/>
              <a:gd name="connsiteY13" fmla="*/ 2609817 h 4203321"/>
              <a:gd name="connsiteX14" fmla="*/ 1848465 w 12793577"/>
              <a:gd name="connsiteY14" fmla="*/ 3406569 h 4203321"/>
              <a:gd name="connsiteX15" fmla="*/ 1450089 w 12793577"/>
              <a:gd name="connsiteY15" fmla="*/ 4203321 h 4203321"/>
              <a:gd name="connsiteX16" fmla="*/ 398376 w 12793577"/>
              <a:gd name="connsiteY16" fmla="*/ 4203321 h 4203321"/>
              <a:gd name="connsiteX17" fmla="*/ 0 w 12793577"/>
              <a:gd name="connsiteY17" fmla="*/ 3406569 h 4203321"/>
              <a:gd name="connsiteX18" fmla="*/ 9675612 w 12793577"/>
              <a:gd name="connsiteY18" fmla="*/ 2587264 h 4203321"/>
              <a:gd name="connsiteX19" fmla="*/ 10727325 w 12793577"/>
              <a:gd name="connsiteY19" fmla="*/ 2587264 h 4203321"/>
              <a:gd name="connsiteX20" fmla="*/ 11125701 w 12793577"/>
              <a:gd name="connsiteY20" fmla="*/ 3384016 h 4203321"/>
              <a:gd name="connsiteX21" fmla="*/ 10727325 w 12793577"/>
              <a:gd name="connsiteY21" fmla="*/ 4180768 h 4203321"/>
              <a:gd name="connsiteX22" fmla="*/ 9675612 w 12793577"/>
              <a:gd name="connsiteY22" fmla="*/ 4180768 h 4203321"/>
              <a:gd name="connsiteX23" fmla="*/ 9277236 w 12793577"/>
              <a:gd name="connsiteY23" fmla="*/ 3384016 h 4203321"/>
              <a:gd name="connsiteX24" fmla="*/ 12793577 w 12793577"/>
              <a:gd name="connsiteY24" fmla="*/ 2523828 h 4203321"/>
              <a:gd name="connsiteX25" fmla="*/ 12765233 w 12793577"/>
              <a:gd name="connsiteY25" fmla="*/ 3310420 h 4203321"/>
              <a:gd name="connsiteX26" fmla="*/ 12773257 w 12793577"/>
              <a:gd name="connsiteY26" fmla="*/ 4127492 h 4203321"/>
              <a:gd name="connsiteX27" fmla="*/ 12768024 w 12793577"/>
              <a:gd name="connsiteY27" fmla="*/ 4137652 h 4203321"/>
              <a:gd name="connsiteX28" fmla="*/ 12369648 w 12793577"/>
              <a:gd name="connsiteY28" fmla="*/ 3340900 h 4203321"/>
              <a:gd name="connsiteX29" fmla="*/ 12768024 w 12793577"/>
              <a:gd name="connsiteY29" fmla="*/ 2544148 h 4203321"/>
              <a:gd name="connsiteX30" fmla="*/ 8131286 w 12793577"/>
              <a:gd name="connsiteY30" fmla="*/ 1747396 h 4203321"/>
              <a:gd name="connsiteX31" fmla="*/ 9182999 w 12793577"/>
              <a:gd name="connsiteY31" fmla="*/ 1747396 h 4203321"/>
              <a:gd name="connsiteX32" fmla="*/ 9581375 w 12793577"/>
              <a:gd name="connsiteY32" fmla="*/ 2544148 h 4203321"/>
              <a:gd name="connsiteX33" fmla="*/ 9182999 w 12793577"/>
              <a:gd name="connsiteY33" fmla="*/ 3340900 h 4203321"/>
              <a:gd name="connsiteX34" fmla="*/ 8131286 w 12793577"/>
              <a:gd name="connsiteY34" fmla="*/ 3340900 h 4203321"/>
              <a:gd name="connsiteX35" fmla="*/ 7732910 w 12793577"/>
              <a:gd name="connsiteY35" fmla="*/ 2544148 h 4203321"/>
              <a:gd name="connsiteX36" fmla="*/ 5038875 w 12793577"/>
              <a:gd name="connsiteY36" fmla="*/ 1747396 h 4203321"/>
              <a:gd name="connsiteX37" fmla="*/ 6090587 w 12793577"/>
              <a:gd name="connsiteY37" fmla="*/ 1747396 h 4203321"/>
              <a:gd name="connsiteX38" fmla="*/ 6488963 w 12793577"/>
              <a:gd name="connsiteY38" fmla="*/ 2544148 h 4203321"/>
              <a:gd name="connsiteX39" fmla="*/ 6090587 w 12793577"/>
              <a:gd name="connsiteY39" fmla="*/ 3340900 h 4203321"/>
              <a:gd name="connsiteX40" fmla="*/ 5038875 w 12793577"/>
              <a:gd name="connsiteY40" fmla="*/ 3340900 h 4203321"/>
              <a:gd name="connsiteX41" fmla="*/ 4640499 w 12793577"/>
              <a:gd name="connsiteY41" fmla="*/ 2544148 h 4203321"/>
              <a:gd name="connsiteX42" fmla="*/ 1946462 w 12793577"/>
              <a:gd name="connsiteY42" fmla="*/ 1747396 h 4203321"/>
              <a:gd name="connsiteX43" fmla="*/ 2998175 w 12793577"/>
              <a:gd name="connsiteY43" fmla="*/ 1747396 h 4203321"/>
              <a:gd name="connsiteX44" fmla="*/ 3396552 w 12793577"/>
              <a:gd name="connsiteY44" fmla="*/ 2544148 h 4203321"/>
              <a:gd name="connsiteX45" fmla="*/ 2998175 w 12793577"/>
              <a:gd name="connsiteY45" fmla="*/ 3340900 h 4203321"/>
              <a:gd name="connsiteX46" fmla="*/ 1946462 w 12793577"/>
              <a:gd name="connsiteY46" fmla="*/ 3340900 h 4203321"/>
              <a:gd name="connsiteX47" fmla="*/ 1548086 w 12793577"/>
              <a:gd name="connsiteY47" fmla="*/ 2544148 h 4203321"/>
              <a:gd name="connsiteX48" fmla="*/ 11223698 w 12793577"/>
              <a:gd name="connsiteY48" fmla="*/ 1724843 h 4203321"/>
              <a:gd name="connsiteX49" fmla="*/ 12275411 w 12793577"/>
              <a:gd name="connsiteY49" fmla="*/ 1724843 h 4203321"/>
              <a:gd name="connsiteX50" fmla="*/ 12673787 w 12793577"/>
              <a:gd name="connsiteY50" fmla="*/ 2521595 h 4203321"/>
              <a:gd name="connsiteX51" fmla="*/ 12275411 w 12793577"/>
              <a:gd name="connsiteY51" fmla="*/ 3318347 h 4203321"/>
              <a:gd name="connsiteX52" fmla="*/ 11223698 w 12793577"/>
              <a:gd name="connsiteY52" fmla="*/ 3318347 h 4203321"/>
              <a:gd name="connsiteX53" fmla="*/ 10825322 w 12793577"/>
              <a:gd name="connsiteY53" fmla="*/ 2521595 h 4203321"/>
              <a:gd name="connsiteX54" fmla="*/ 6583200 w 12793577"/>
              <a:gd name="connsiteY54" fmla="*/ 884974 h 4203321"/>
              <a:gd name="connsiteX55" fmla="*/ 7634913 w 12793577"/>
              <a:gd name="connsiteY55" fmla="*/ 884974 h 4203321"/>
              <a:gd name="connsiteX56" fmla="*/ 8033289 w 12793577"/>
              <a:gd name="connsiteY56" fmla="*/ 1681726 h 4203321"/>
              <a:gd name="connsiteX57" fmla="*/ 7634913 w 12793577"/>
              <a:gd name="connsiteY57" fmla="*/ 2478478 h 4203321"/>
              <a:gd name="connsiteX58" fmla="*/ 6583200 w 12793577"/>
              <a:gd name="connsiteY58" fmla="*/ 2478478 h 4203321"/>
              <a:gd name="connsiteX59" fmla="*/ 6184827 w 12793577"/>
              <a:gd name="connsiteY59" fmla="*/ 1681726 h 4203321"/>
              <a:gd name="connsiteX60" fmla="*/ 3490791 w 12793577"/>
              <a:gd name="connsiteY60" fmla="*/ 884974 h 4203321"/>
              <a:gd name="connsiteX61" fmla="*/ 4542503 w 12793577"/>
              <a:gd name="connsiteY61" fmla="*/ 884974 h 4203321"/>
              <a:gd name="connsiteX62" fmla="*/ 4940880 w 12793577"/>
              <a:gd name="connsiteY62" fmla="*/ 1681726 h 4203321"/>
              <a:gd name="connsiteX63" fmla="*/ 4542503 w 12793577"/>
              <a:gd name="connsiteY63" fmla="*/ 2478478 h 4203321"/>
              <a:gd name="connsiteX64" fmla="*/ 3490791 w 12793577"/>
              <a:gd name="connsiteY64" fmla="*/ 2478478 h 4203321"/>
              <a:gd name="connsiteX65" fmla="*/ 3092415 w 12793577"/>
              <a:gd name="connsiteY65" fmla="*/ 1681726 h 4203321"/>
              <a:gd name="connsiteX66" fmla="*/ 398378 w 12793577"/>
              <a:gd name="connsiteY66" fmla="*/ 884974 h 4203321"/>
              <a:gd name="connsiteX67" fmla="*/ 1450091 w 12793577"/>
              <a:gd name="connsiteY67" fmla="*/ 884974 h 4203321"/>
              <a:gd name="connsiteX68" fmla="*/ 1848467 w 12793577"/>
              <a:gd name="connsiteY68" fmla="*/ 1681726 h 4203321"/>
              <a:gd name="connsiteX69" fmla="*/ 1450091 w 12793577"/>
              <a:gd name="connsiteY69" fmla="*/ 2478478 h 4203321"/>
              <a:gd name="connsiteX70" fmla="*/ 398378 w 12793577"/>
              <a:gd name="connsiteY70" fmla="*/ 2478478 h 4203321"/>
              <a:gd name="connsiteX71" fmla="*/ 2 w 12793577"/>
              <a:gd name="connsiteY71" fmla="*/ 1681726 h 4203321"/>
              <a:gd name="connsiteX72" fmla="*/ 9675612 w 12793577"/>
              <a:gd name="connsiteY72" fmla="*/ 862421 h 4203321"/>
              <a:gd name="connsiteX73" fmla="*/ 10727325 w 12793577"/>
              <a:gd name="connsiteY73" fmla="*/ 862421 h 4203321"/>
              <a:gd name="connsiteX74" fmla="*/ 11125701 w 12793577"/>
              <a:gd name="connsiteY74" fmla="*/ 1659173 h 4203321"/>
              <a:gd name="connsiteX75" fmla="*/ 10727325 w 12793577"/>
              <a:gd name="connsiteY75" fmla="*/ 2455925 h 4203321"/>
              <a:gd name="connsiteX76" fmla="*/ 9675612 w 12793577"/>
              <a:gd name="connsiteY76" fmla="*/ 2455925 h 4203321"/>
              <a:gd name="connsiteX77" fmla="*/ 9277236 w 12793577"/>
              <a:gd name="connsiteY77" fmla="*/ 1659173 h 4203321"/>
              <a:gd name="connsiteX78" fmla="*/ 12768024 w 12793577"/>
              <a:gd name="connsiteY78" fmla="*/ 847989 h 4203321"/>
              <a:gd name="connsiteX79" fmla="*/ 12773257 w 12793577"/>
              <a:gd name="connsiteY79" fmla="*/ 858149 h 4203321"/>
              <a:gd name="connsiteX80" fmla="*/ 12765233 w 12793577"/>
              <a:gd name="connsiteY80" fmla="*/ 1665061 h 4203321"/>
              <a:gd name="connsiteX81" fmla="*/ 12763097 w 12793577"/>
              <a:gd name="connsiteY81" fmla="*/ 2411013 h 4203321"/>
              <a:gd name="connsiteX82" fmla="*/ 12768024 w 12793577"/>
              <a:gd name="connsiteY82" fmla="*/ 2441493 h 4203321"/>
              <a:gd name="connsiteX83" fmla="*/ 12369648 w 12793577"/>
              <a:gd name="connsiteY83" fmla="*/ 1644741 h 4203321"/>
              <a:gd name="connsiteX84" fmla="*/ 1946464 w 12793577"/>
              <a:gd name="connsiteY84" fmla="*/ 19268 h 4203321"/>
              <a:gd name="connsiteX85" fmla="*/ 2998178 w 12793577"/>
              <a:gd name="connsiteY85" fmla="*/ 19268 h 4203321"/>
              <a:gd name="connsiteX86" fmla="*/ 3396553 w 12793577"/>
              <a:gd name="connsiteY86" fmla="*/ 816020 h 4203321"/>
              <a:gd name="connsiteX87" fmla="*/ 2998178 w 12793577"/>
              <a:gd name="connsiteY87" fmla="*/ 1612772 h 4203321"/>
              <a:gd name="connsiteX88" fmla="*/ 1946464 w 12793577"/>
              <a:gd name="connsiteY88" fmla="*/ 1612772 h 4203321"/>
              <a:gd name="connsiteX89" fmla="*/ 1548088 w 12793577"/>
              <a:gd name="connsiteY89" fmla="*/ 816020 h 4203321"/>
              <a:gd name="connsiteX90" fmla="*/ 11223698 w 12793577"/>
              <a:gd name="connsiteY90" fmla="*/ 0 h 4203321"/>
              <a:gd name="connsiteX91" fmla="*/ 12275411 w 12793577"/>
              <a:gd name="connsiteY91" fmla="*/ 0 h 4203321"/>
              <a:gd name="connsiteX92" fmla="*/ 12673787 w 12793577"/>
              <a:gd name="connsiteY92" fmla="*/ 796752 h 4203321"/>
              <a:gd name="connsiteX93" fmla="*/ 12275411 w 12793577"/>
              <a:gd name="connsiteY93" fmla="*/ 1593504 h 4203321"/>
              <a:gd name="connsiteX94" fmla="*/ 11223698 w 12793577"/>
              <a:gd name="connsiteY94" fmla="*/ 1593504 h 4203321"/>
              <a:gd name="connsiteX95" fmla="*/ 10825322 w 12793577"/>
              <a:gd name="connsiteY95" fmla="*/ 796752 h 42033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</a:cxnLst>
            <a:rect l="l" t="t" r="r" b="b"/>
            <a:pathLst>
              <a:path w="12793577" h="4203321">
                <a:moveTo>
                  <a:pt x="6583200" y="2609817"/>
                </a:moveTo>
                <a:lnTo>
                  <a:pt x="7634913" y="2609817"/>
                </a:lnTo>
                <a:lnTo>
                  <a:pt x="8033289" y="3406569"/>
                </a:lnTo>
                <a:lnTo>
                  <a:pt x="7634913" y="4203321"/>
                </a:lnTo>
                <a:lnTo>
                  <a:pt x="6583200" y="4203321"/>
                </a:lnTo>
                <a:lnTo>
                  <a:pt x="6184824" y="3406569"/>
                </a:lnTo>
                <a:close/>
                <a:moveTo>
                  <a:pt x="3490789" y="2609817"/>
                </a:moveTo>
                <a:lnTo>
                  <a:pt x="4542502" y="2609817"/>
                </a:lnTo>
                <a:lnTo>
                  <a:pt x="4940879" y="3406569"/>
                </a:lnTo>
                <a:lnTo>
                  <a:pt x="4542502" y="4203321"/>
                </a:lnTo>
                <a:lnTo>
                  <a:pt x="3490789" y="4203321"/>
                </a:lnTo>
                <a:lnTo>
                  <a:pt x="3092413" y="3406569"/>
                </a:lnTo>
                <a:close/>
                <a:moveTo>
                  <a:pt x="398376" y="2609817"/>
                </a:moveTo>
                <a:lnTo>
                  <a:pt x="1450089" y="2609817"/>
                </a:lnTo>
                <a:lnTo>
                  <a:pt x="1848465" y="3406569"/>
                </a:lnTo>
                <a:lnTo>
                  <a:pt x="1450089" y="4203321"/>
                </a:lnTo>
                <a:lnTo>
                  <a:pt x="398376" y="4203321"/>
                </a:lnTo>
                <a:lnTo>
                  <a:pt x="0" y="3406569"/>
                </a:lnTo>
                <a:close/>
                <a:moveTo>
                  <a:pt x="9675612" y="2587264"/>
                </a:moveTo>
                <a:lnTo>
                  <a:pt x="10727325" y="2587264"/>
                </a:lnTo>
                <a:lnTo>
                  <a:pt x="11125701" y="3384016"/>
                </a:lnTo>
                <a:lnTo>
                  <a:pt x="10727325" y="4180768"/>
                </a:lnTo>
                <a:lnTo>
                  <a:pt x="9675612" y="4180768"/>
                </a:lnTo>
                <a:lnTo>
                  <a:pt x="9277236" y="3384016"/>
                </a:lnTo>
                <a:close/>
                <a:moveTo>
                  <a:pt x="12793577" y="2523828"/>
                </a:moveTo>
                <a:lnTo>
                  <a:pt x="12765233" y="3310420"/>
                </a:lnTo>
                <a:cubicBezTo>
                  <a:pt x="12767908" y="3582777"/>
                  <a:pt x="12770582" y="3855135"/>
                  <a:pt x="12773257" y="4127492"/>
                </a:cubicBezTo>
                <a:lnTo>
                  <a:pt x="12768024" y="4137652"/>
                </a:lnTo>
                <a:lnTo>
                  <a:pt x="12369648" y="3340900"/>
                </a:lnTo>
                <a:lnTo>
                  <a:pt x="12768024" y="2544148"/>
                </a:lnTo>
                <a:close/>
                <a:moveTo>
                  <a:pt x="8131286" y="1747396"/>
                </a:moveTo>
                <a:lnTo>
                  <a:pt x="9182999" y="1747396"/>
                </a:lnTo>
                <a:lnTo>
                  <a:pt x="9581375" y="2544148"/>
                </a:lnTo>
                <a:lnTo>
                  <a:pt x="9182999" y="3340900"/>
                </a:lnTo>
                <a:lnTo>
                  <a:pt x="8131286" y="3340900"/>
                </a:lnTo>
                <a:lnTo>
                  <a:pt x="7732910" y="2544148"/>
                </a:lnTo>
                <a:close/>
                <a:moveTo>
                  <a:pt x="5038875" y="1747396"/>
                </a:moveTo>
                <a:lnTo>
                  <a:pt x="6090587" y="1747396"/>
                </a:lnTo>
                <a:lnTo>
                  <a:pt x="6488963" y="2544148"/>
                </a:lnTo>
                <a:lnTo>
                  <a:pt x="6090587" y="3340900"/>
                </a:lnTo>
                <a:lnTo>
                  <a:pt x="5038875" y="3340900"/>
                </a:lnTo>
                <a:lnTo>
                  <a:pt x="4640499" y="2544148"/>
                </a:lnTo>
                <a:close/>
                <a:moveTo>
                  <a:pt x="1946462" y="1747396"/>
                </a:moveTo>
                <a:lnTo>
                  <a:pt x="2998175" y="1747396"/>
                </a:lnTo>
                <a:lnTo>
                  <a:pt x="3396552" y="2544148"/>
                </a:lnTo>
                <a:lnTo>
                  <a:pt x="2998175" y="3340900"/>
                </a:lnTo>
                <a:lnTo>
                  <a:pt x="1946462" y="3340900"/>
                </a:lnTo>
                <a:lnTo>
                  <a:pt x="1548086" y="2544148"/>
                </a:lnTo>
                <a:close/>
                <a:moveTo>
                  <a:pt x="11223698" y="1724843"/>
                </a:moveTo>
                <a:lnTo>
                  <a:pt x="12275411" y="1724843"/>
                </a:lnTo>
                <a:lnTo>
                  <a:pt x="12673787" y="2521595"/>
                </a:lnTo>
                <a:lnTo>
                  <a:pt x="12275411" y="3318347"/>
                </a:lnTo>
                <a:lnTo>
                  <a:pt x="11223698" y="3318347"/>
                </a:lnTo>
                <a:lnTo>
                  <a:pt x="10825322" y="2521595"/>
                </a:lnTo>
                <a:close/>
                <a:moveTo>
                  <a:pt x="6583200" y="884974"/>
                </a:moveTo>
                <a:lnTo>
                  <a:pt x="7634913" y="884974"/>
                </a:lnTo>
                <a:lnTo>
                  <a:pt x="8033289" y="1681726"/>
                </a:lnTo>
                <a:lnTo>
                  <a:pt x="7634913" y="2478478"/>
                </a:lnTo>
                <a:lnTo>
                  <a:pt x="6583200" y="2478478"/>
                </a:lnTo>
                <a:lnTo>
                  <a:pt x="6184827" y="1681726"/>
                </a:lnTo>
                <a:close/>
                <a:moveTo>
                  <a:pt x="3490791" y="884974"/>
                </a:moveTo>
                <a:lnTo>
                  <a:pt x="4542503" y="884974"/>
                </a:lnTo>
                <a:lnTo>
                  <a:pt x="4940880" y="1681726"/>
                </a:lnTo>
                <a:lnTo>
                  <a:pt x="4542503" y="2478478"/>
                </a:lnTo>
                <a:lnTo>
                  <a:pt x="3490791" y="2478478"/>
                </a:lnTo>
                <a:lnTo>
                  <a:pt x="3092415" y="1681726"/>
                </a:lnTo>
                <a:close/>
                <a:moveTo>
                  <a:pt x="398378" y="884974"/>
                </a:moveTo>
                <a:lnTo>
                  <a:pt x="1450091" y="884974"/>
                </a:lnTo>
                <a:lnTo>
                  <a:pt x="1848467" y="1681726"/>
                </a:lnTo>
                <a:lnTo>
                  <a:pt x="1450091" y="2478478"/>
                </a:lnTo>
                <a:lnTo>
                  <a:pt x="398378" y="2478478"/>
                </a:lnTo>
                <a:lnTo>
                  <a:pt x="2" y="1681726"/>
                </a:lnTo>
                <a:close/>
                <a:moveTo>
                  <a:pt x="9675612" y="862421"/>
                </a:moveTo>
                <a:lnTo>
                  <a:pt x="10727325" y="862421"/>
                </a:lnTo>
                <a:lnTo>
                  <a:pt x="11125701" y="1659173"/>
                </a:lnTo>
                <a:lnTo>
                  <a:pt x="10727325" y="2455925"/>
                </a:lnTo>
                <a:lnTo>
                  <a:pt x="9675612" y="2455925"/>
                </a:lnTo>
                <a:lnTo>
                  <a:pt x="9277236" y="1659173"/>
                </a:lnTo>
                <a:close/>
                <a:moveTo>
                  <a:pt x="12768024" y="847989"/>
                </a:moveTo>
                <a:lnTo>
                  <a:pt x="12773257" y="858149"/>
                </a:lnTo>
                <a:cubicBezTo>
                  <a:pt x="12770582" y="1127120"/>
                  <a:pt x="12767908" y="1396090"/>
                  <a:pt x="12765233" y="1665061"/>
                </a:cubicBezTo>
                <a:lnTo>
                  <a:pt x="12763097" y="2411013"/>
                </a:lnTo>
                <a:lnTo>
                  <a:pt x="12768024" y="2441493"/>
                </a:lnTo>
                <a:lnTo>
                  <a:pt x="12369648" y="1644741"/>
                </a:lnTo>
                <a:close/>
                <a:moveTo>
                  <a:pt x="1946464" y="19268"/>
                </a:moveTo>
                <a:lnTo>
                  <a:pt x="2998178" y="19268"/>
                </a:lnTo>
                <a:lnTo>
                  <a:pt x="3396553" y="816020"/>
                </a:lnTo>
                <a:lnTo>
                  <a:pt x="2998178" y="1612772"/>
                </a:lnTo>
                <a:lnTo>
                  <a:pt x="1946464" y="1612772"/>
                </a:lnTo>
                <a:lnTo>
                  <a:pt x="1548088" y="816020"/>
                </a:lnTo>
                <a:close/>
                <a:moveTo>
                  <a:pt x="11223698" y="0"/>
                </a:moveTo>
                <a:lnTo>
                  <a:pt x="12275411" y="0"/>
                </a:lnTo>
                <a:lnTo>
                  <a:pt x="12673787" y="796752"/>
                </a:lnTo>
                <a:lnTo>
                  <a:pt x="12275411" y="1593504"/>
                </a:lnTo>
                <a:lnTo>
                  <a:pt x="11223698" y="1593504"/>
                </a:lnTo>
                <a:lnTo>
                  <a:pt x="10825322" y="796752"/>
                </a:lnTo>
                <a:close/>
              </a:path>
            </a:pathLst>
          </a:cu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a-DK"/>
          </a:p>
        </p:txBody>
      </p:sp>
      <p:sp>
        <p:nvSpPr>
          <p:cNvPr id="4" name="Rektangel 3">
            <a:extLst>
              <a:ext uri="{FF2B5EF4-FFF2-40B4-BE49-F238E27FC236}">
                <a16:creationId xmlns:a16="http://schemas.microsoft.com/office/drawing/2014/main" id="{15614B7A-38D6-DAB1-14B3-9E39F0F268AD}"/>
              </a:ext>
            </a:extLst>
          </p:cNvPr>
          <p:cNvSpPr/>
          <p:nvPr/>
        </p:nvSpPr>
        <p:spPr>
          <a:xfrm>
            <a:off x="1" y="0"/>
            <a:ext cx="12192000" cy="1199536"/>
          </a:xfrm>
          <a:prstGeom prst="rect">
            <a:avLst/>
          </a:prstGeom>
          <a:solidFill>
            <a:srgbClr val="53806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" name="Rektangel 4">
            <a:extLst>
              <a:ext uri="{FF2B5EF4-FFF2-40B4-BE49-F238E27FC236}">
                <a16:creationId xmlns:a16="http://schemas.microsoft.com/office/drawing/2014/main" id="{622AF568-0B1A-E2F3-FBCD-91371B1B05CC}"/>
              </a:ext>
            </a:extLst>
          </p:cNvPr>
          <p:cNvSpPr/>
          <p:nvPr/>
        </p:nvSpPr>
        <p:spPr>
          <a:xfrm>
            <a:off x="0" y="1199536"/>
            <a:ext cx="12192000" cy="153162"/>
          </a:xfrm>
          <a:prstGeom prst="rect">
            <a:avLst/>
          </a:prstGeom>
          <a:solidFill>
            <a:srgbClr val="3C5D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10" name="Billede 9" descr="Et billede, der indeholder tekst, Font/skrifttype, Grafik, logo&#10;&#10;Automatisk genereret beskrivelse">
            <a:extLst>
              <a:ext uri="{FF2B5EF4-FFF2-40B4-BE49-F238E27FC236}">
                <a16:creationId xmlns:a16="http://schemas.microsoft.com/office/drawing/2014/main" id="{F7CEECE9-D736-B387-B8AE-1C1E69832D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462" y="153162"/>
            <a:ext cx="1554480" cy="874395"/>
          </a:xfrm>
          <a:prstGeom prst="rect">
            <a:avLst/>
          </a:prstGeom>
        </p:spPr>
      </p:pic>
      <p:sp>
        <p:nvSpPr>
          <p:cNvPr id="7" name="Tekstfelt 6">
            <a:extLst>
              <a:ext uri="{FF2B5EF4-FFF2-40B4-BE49-F238E27FC236}">
                <a16:creationId xmlns:a16="http://schemas.microsoft.com/office/drawing/2014/main" id="{56473B69-1AE1-CF54-B73F-5AD3FAAFA676}"/>
              </a:ext>
            </a:extLst>
          </p:cNvPr>
          <p:cNvSpPr txBox="1"/>
          <p:nvPr/>
        </p:nvSpPr>
        <p:spPr>
          <a:xfrm>
            <a:off x="9330813" y="415102"/>
            <a:ext cx="2448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a-DK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da-DK" sz="24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rioriteringer</a:t>
            </a:r>
            <a:r>
              <a:rPr lang="da-DK" sz="240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da-DK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kstfelt 17">
            <a:extLst>
              <a:ext uri="{FF2B5EF4-FFF2-40B4-BE49-F238E27FC236}">
                <a16:creationId xmlns:a16="http://schemas.microsoft.com/office/drawing/2014/main" id="{9625D84E-8142-561B-5AEE-491CB041BB8C}"/>
              </a:ext>
            </a:extLst>
          </p:cNvPr>
          <p:cNvSpPr txBox="1"/>
          <p:nvPr/>
        </p:nvSpPr>
        <p:spPr>
          <a:xfrm>
            <a:off x="12074019" y="414678"/>
            <a:ext cx="2448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a-DK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Målgruppe</a:t>
            </a:r>
            <a:endParaRPr lang="da-DK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Rektangel 23">
            <a:extLst>
              <a:ext uri="{FF2B5EF4-FFF2-40B4-BE49-F238E27FC236}">
                <a16:creationId xmlns:a16="http://schemas.microsoft.com/office/drawing/2014/main" id="{609566C5-5567-848A-1AF1-F7806EEB1715}"/>
              </a:ext>
            </a:extLst>
          </p:cNvPr>
          <p:cNvSpPr/>
          <p:nvPr/>
        </p:nvSpPr>
        <p:spPr>
          <a:xfrm>
            <a:off x="4502685" y="1262664"/>
            <a:ext cx="3002280" cy="45719"/>
          </a:xfrm>
          <a:prstGeom prst="rect">
            <a:avLst/>
          </a:prstGeom>
          <a:solidFill>
            <a:srgbClr val="3C5D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28" name="Billede 27">
            <a:extLst>
              <a:ext uri="{FF2B5EF4-FFF2-40B4-BE49-F238E27FC236}">
                <a16:creationId xmlns:a16="http://schemas.microsoft.com/office/drawing/2014/main" id="{811C5042-4428-8408-B47F-CE1D556A963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-1" b="1"/>
          <a:stretch/>
        </p:blipFill>
        <p:spPr>
          <a:xfrm>
            <a:off x="877368" y="7571859"/>
            <a:ext cx="6233041" cy="3160415"/>
          </a:xfrm>
          <a:prstGeom prst="rect">
            <a:avLst/>
          </a:prstGeom>
        </p:spPr>
      </p:pic>
      <p:sp>
        <p:nvSpPr>
          <p:cNvPr id="29" name="Tekstfelt 28">
            <a:extLst>
              <a:ext uri="{FF2B5EF4-FFF2-40B4-BE49-F238E27FC236}">
                <a16:creationId xmlns:a16="http://schemas.microsoft.com/office/drawing/2014/main" id="{D45BCEA7-F7F7-3AA4-512E-4BEC33D1246B}"/>
              </a:ext>
            </a:extLst>
          </p:cNvPr>
          <p:cNvSpPr txBox="1"/>
          <p:nvPr/>
        </p:nvSpPr>
        <p:spPr>
          <a:xfrm>
            <a:off x="8190272" y="7539008"/>
            <a:ext cx="286118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b="1" dirty="0">
                <a:solidFill>
                  <a:srgbClr val="000000"/>
                </a:solidFill>
                <a:latin typeface="Arial" panose="020B0604020202020204" pitchFamily="34" charset="0"/>
              </a:rPr>
              <a:t>V</a:t>
            </a:r>
            <a:r>
              <a:rPr lang="da-DK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ideo</a:t>
            </a:r>
          </a:p>
          <a:p>
            <a:br>
              <a:rPr lang="da-DK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lang="da-DK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- Photoshop</a:t>
            </a:r>
          </a:p>
          <a:p>
            <a:br>
              <a:rPr lang="da-DK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lang="da-DK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- AI stemme</a:t>
            </a:r>
            <a:endParaRPr lang="da-DK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pic>
        <p:nvPicPr>
          <p:cNvPr id="8" name="Billede 7">
            <a:extLst>
              <a:ext uri="{FF2B5EF4-FFF2-40B4-BE49-F238E27FC236}">
                <a16:creationId xmlns:a16="http://schemas.microsoft.com/office/drawing/2014/main" id="{76AFF806-2188-1CB2-A17D-131ED7B70ED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86121" y="7926245"/>
            <a:ext cx="1804847" cy="1072186"/>
          </a:xfrm>
          <a:prstGeom prst="rect">
            <a:avLst/>
          </a:prstGeom>
        </p:spPr>
      </p:pic>
      <p:sp>
        <p:nvSpPr>
          <p:cNvPr id="9" name="Rektangel 8">
            <a:extLst>
              <a:ext uri="{FF2B5EF4-FFF2-40B4-BE49-F238E27FC236}">
                <a16:creationId xmlns:a16="http://schemas.microsoft.com/office/drawing/2014/main" id="{2500E2B6-6E8B-44F4-4E61-388E344C2018}"/>
              </a:ext>
            </a:extLst>
          </p:cNvPr>
          <p:cNvSpPr/>
          <p:nvPr/>
        </p:nvSpPr>
        <p:spPr>
          <a:xfrm>
            <a:off x="-2" y="1199535"/>
            <a:ext cx="1627200" cy="150791"/>
          </a:xfrm>
          <a:prstGeom prst="rect">
            <a:avLst/>
          </a:prstGeom>
          <a:gradFill flip="none" rotWithShape="1">
            <a:gsLst>
              <a:gs pos="0">
                <a:srgbClr val="A1D3FF"/>
              </a:gs>
              <a:gs pos="100000">
                <a:srgbClr val="A6FFD4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7258092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5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ktangel 11">
            <a:extLst>
              <a:ext uri="{FF2B5EF4-FFF2-40B4-BE49-F238E27FC236}">
                <a16:creationId xmlns:a16="http://schemas.microsoft.com/office/drawing/2014/main" id="{F91C0B7F-C54F-EAE8-D02B-D8EAB56FA105}"/>
              </a:ext>
            </a:extLst>
          </p:cNvPr>
          <p:cNvSpPr/>
          <p:nvPr/>
        </p:nvSpPr>
        <p:spPr>
          <a:xfrm>
            <a:off x="0" y="-4104323"/>
            <a:ext cx="12192000" cy="4695061"/>
          </a:xfrm>
          <a:prstGeom prst="rect">
            <a:avLst/>
          </a:prstGeom>
          <a:solidFill>
            <a:srgbClr val="FFEA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" name="Tekstfelt 1">
            <a:extLst>
              <a:ext uri="{FF2B5EF4-FFF2-40B4-BE49-F238E27FC236}">
                <a16:creationId xmlns:a16="http://schemas.microsoft.com/office/drawing/2014/main" id="{60ED2BCB-3D2F-8E09-277E-1A68436932BD}"/>
              </a:ext>
            </a:extLst>
          </p:cNvPr>
          <p:cNvSpPr txBox="1"/>
          <p:nvPr/>
        </p:nvSpPr>
        <p:spPr>
          <a:xfrm>
            <a:off x="8190272" y="-3794687"/>
            <a:ext cx="286118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b="1" dirty="0">
                <a:solidFill>
                  <a:srgbClr val="000000"/>
                </a:solidFill>
                <a:latin typeface="Arial" panose="020B0604020202020204" pitchFamily="34" charset="0"/>
              </a:rPr>
              <a:t>Valgte funktioner</a:t>
            </a:r>
          </a:p>
          <a:p>
            <a:br>
              <a:rPr lang="da-DK" dirty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da-DK" dirty="0">
                <a:solidFill>
                  <a:srgbClr val="000000"/>
                </a:solidFill>
                <a:latin typeface="Arial" panose="020B0604020202020204" pitchFamily="34" charset="0"/>
              </a:rPr>
              <a:t>- Karakter ark</a:t>
            </a:r>
          </a:p>
          <a:p>
            <a:endParaRPr lang="da-DK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da-DK" dirty="0">
                <a:solidFill>
                  <a:srgbClr val="000000"/>
                </a:solidFill>
                <a:latin typeface="Arial" panose="020B0604020202020204" pitchFamily="34" charset="0"/>
              </a:rPr>
              <a:t>- Terninger</a:t>
            </a:r>
          </a:p>
          <a:p>
            <a:br>
              <a:rPr lang="da-DK" dirty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da-DK" dirty="0">
                <a:solidFill>
                  <a:srgbClr val="000000"/>
                </a:solidFill>
                <a:latin typeface="Arial" panose="020B0604020202020204" pitchFamily="34" charset="0"/>
              </a:rPr>
              <a:t>- Mobile-</a:t>
            </a:r>
            <a:r>
              <a:rPr lang="da-DK" dirty="0" err="1">
                <a:solidFill>
                  <a:srgbClr val="000000"/>
                </a:solidFill>
                <a:latin typeface="Arial" panose="020B0604020202020204" pitchFamily="34" charset="0"/>
              </a:rPr>
              <a:t>first</a:t>
            </a:r>
            <a:r>
              <a:rPr lang="da-DK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da-DK" dirty="0" err="1">
                <a:solidFill>
                  <a:srgbClr val="000000"/>
                </a:solidFill>
                <a:latin typeface="Arial" panose="020B0604020202020204" pitchFamily="34" charset="0"/>
              </a:rPr>
              <a:t>responsiv</a:t>
            </a:r>
            <a:r>
              <a:rPr lang="da-DK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</a:p>
        </p:txBody>
      </p:sp>
      <p:pic>
        <p:nvPicPr>
          <p:cNvPr id="19" name="Picture 2" descr="Ingen tilgængelig beskrivelse.">
            <a:extLst>
              <a:ext uri="{FF2B5EF4-FFF2-40B4-BE49-F238E27FC236}">
                <a16:creationId xmlns:a16="http://schemas.microsoft.com/office/drawing/2014/main" id="{2F4B2612-649A-8149-E1DE-0D098EE543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52" t="68825" r="73215" b="15086"/>
          <a:stretch/>
        </p:blipFill>
        <p:spPr bwMode="auto">
          <a:xfrm>
            <a:off x="5760720" y="3051914"/>
            <a:ext cx="1259840" cy="2078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Billede 8">
            <a:extLst>
              <a:ext uri="{FF2B5EF4-FFF2-40B4-BE49-F238E27FC236}">
                <a16:creationId xmlns:a16="http://schemas.microsoft.com/office/drawing/2014/main" id="{C75E8BC8-6D19-B8DD-59CB-0003E968858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" b="1"/>
          <a:stretch/>
        </p:blipFill>
        <p:spPr>
          <a:xfrm>
            <a:off x="877368" y="2400419"/>
            <a:ext cx="6233041" cy="3160415"/>
          </a:xfrm>
          <a:prstGeom prst="rect">
            <a:avLst/>
          </a:prstGeom>
        </p:spPr>
      </p:pic>
      <p:pic>
        <p:nvPicPr>
          <p:cNvPr id="14" name="Billede 13" descr="Et billede, der indeholder tekst, tegning, illustration/afbildning&#10;&#10;Automatisk genereret beskrivelse">
            <a:extLst>
              <a:ext uri="{FF2B5EF4-FFF2-40B4-BE49-F238E27FC236}">
                <a16:creationId xmlns:a16="http://schemas.microsoft.com/office/drawing/2014/main" id="{75D3B095-1E00-86C0-3EC2-F279D78912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907" y="-4104247"/>
            <a:ext cx="4695061" cy="4695061"/>
          </a:xfrm>
          <a:prstGeom prst="rect">
            <a:avLst/>
          </a:prstGeom>
        </p:spPr>
      </p:pic>
      <p:pic>
        <p:nvPicPr>
          <p:cNvPr id="15" name="Billede 14" descr="Et billede, der indeholder Symmetri, kunst, trekant&#10;&#10;Automatisk genereret beskrivelse">
            <a:extLst>
              <a:ext uri="{FF2B5EF4-FFF2-40B4-BE49-F238E27FC236}">
                <a16:creationId xmlns:a16="http://schemas.microsoft.com/office/drawing/2014/main" id="{D1C82B80-2712-F857-67EB-28E19586B63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0409" y="-1664532"/>
            <a:ext cx="1812208" cy="1812208"/>
          </a:xfrm>
          <a:prstGeom prst="rect">
            <a:avLst/>
          </a:prstGeom>
        </p:spPr>
      </p:pic>
      <p:sp>
        <p:nvSpPr>
          <p:cNvPr id="4" name="Rektangel 3">
            <a:extLst>
              <a:ext uri="{FF2B5EF4-FFF2-40B4-BE49-F238E27FC236}">
                <a16:creationId xmlns:a16="http://schemas.microsoft.com/office/drawing/2014/main" id="{15614B7A-38D6-DAB1-14B3-9E39F0F268AD}"/>
              </a:ext>
            </a:extLst>
          </p:cNvPr>
          <p:cNvSpPr/>
          <p:nvPr/>
        </p:nvSpPr>
        <p:spPr>
          <a:xfrm>
            <a:off x="1" y="0"/>
            <a:ext cx="12192000" cy="1199536"/>
          </a:xfrm>
          <a:prstGeom prst="rect">
            <a:avLst/>
          </a:prstGeom>
          <a:solidFill>
            <a:srgbClr val="53806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" name="Rektangel 4">
            <a:extLst>
              <a:ext uri="{FF2B5EF4-FFF2-40B4-BE49-F238E27FC236}">
                <a16:creationId xmlns:a16="http://schemas.microsoft.com/office/drawing/2014/main" id="{622AF568-0B1A-E2F3-FBCD-91371B1B05CC}"/>
              </a:ext>
            </a:extLst>
          </p:cNvPr>
          <p:cNvSpPr/>
          <p:nvPr/>
        </p:nvSpPr>
        <p:spPr>
          <a:xfrm>
            <a:off x="0" y="1199536"/>
            <a:ext cx="12192000" cy="153162"/>
          </a:xfrm>
          <a:prstGeom prst="rect">
            <a:avLst/>
          </a:prstGeom>
          <a:solidFill>
            <a:srgbClr val="3C5D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10" name="Billede 9" descr="Et billede, der indeholder tekst, Font/skrifttype, Grafik, logo&#10;&#10;Automatisk genereret beskrivelse">
            <a:extLst>
              <a:ext uri="{FF2B5EF4-FFF2-40B4-BE49-F238E27FC236}">
                <a16:creationId xmlns:a16="http://schemas.microsoft.com/office/drawing/2014/main" id="{F7CEECE9-D736-B387-B8AE-1C1E69832D8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462" y="153162"/>
            <a:ext cx="1554480" cy="874395"/>
          </a:xfrm>
          <a:prstGeom prst="rect">
            <a:avLst/>
          </a:prstGeom>
        </p:spPr>
      </p:pic>
      <p:sp>
        <p:nvSpPr>
          <p:cNvPr id="7" name="Tekstfelt 6">
            <a:extLst>
              <a:ext uri="{FF2B5EF4-FFF2-40B4-BE49-F238E27FC236}">
                <a16:creationId xmlns:a16="http://schemas.microsoft.com/office/drawing/2014/main" id="{56473B69-1AE1-CF54-B73F-5AD3FAAFA676}"/>
              </a:ext>
            </a:extLst>
          </p:cNvPr>
          <p:cNvSpPr txBox="1"/>
          <p:nvPr/>
        </p:nvSpPr>
        <p:spPr>
          <a:xfrm>
            <a:off x="9330813" y="415102"/>
            <a:ext cx="2448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a-DK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da-DK" sz="24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rioriteringer</a:t>
            </a:r>
            <a:r>
              <a:rPr lang="da-DK" sz="240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da-DK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kstfelt 17">
            <a:extLst>
              <a:ext uri="{FF2B5EF4-FFF2-40B4-BE49-F238E27FC236}">
                <a16:creationId xmlns:a16="http://schemas.microsoft.com/office/drawing/2014/main" id="{9625D84E-8142-561B-5AEE-491CB041BB8C}"/>
              </a:ext>
            </a:extLst>
          </p:cNvPr>
          <p:cNvSpPr txBox="1"/>
          <p:nvPr/>
        </p:nvSpPr>
        <p:spPr>
          <a:xfrm>
            <a:off x="12074019" y="414678"/>
            <a:ext cx="2448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a-DK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Målgruppe</a:t>
            </a:r>
            <a:endParaRPr lang="da-DK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kstfelt 7">
            <a:extLst>
              <a:ext uri="{FF2B5EF4-FFF2-40B4-BE49-F238E27FC236}">
                <a16:creationId xmlns:a16="http://schemas.microsoft.com/office/drawing/2014/main" id="{DDBB91F5-F9C3-2210-B7AF-76B72E7DF7A8}"/>
              </a:ext>
            </a:extLst>
          </p:cNvPr>
          <p:cNvSpPr txBox="1"/>
          <p:nvPr/>
        </p:nvSpPr>
        <p:spPr>
          <a:xfrm>
            <a:off x="8190272" y="2367568"/>
            <a:ext cx="286118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b="1" dirty="0">
                <a:solidFill>
                  <a:srgbClr val="000000"/>
                </a:solidFill>
                <a:latin typeface="Arial" panose="020B0604020202020204" pitchFamily="34" charset="0"/>
              </a:rPr>
              <a:t>V</a:t>
            </a:r>
            <a:r>
              <a:rPr lang="da-DK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ideo</a:t>
            </a:r>
          </a:p>
          <a:p>
            <a:br>
              <a:rPr lang="da-DK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lang="da-DK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- Photoshop</a:t>
            </a:r>
          </a:p>
          <a:p>
            <a:br>
              <a:rPr lang="da-DK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lang="da-DK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- AI stemme</a:t>
            </a:r>
            <a:endParaRPr lang="da-DK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pic>
        <p:nvPicPr>
          <p:cNvPr id="11" name="Billede 10">
            <a:extLst>
              <a:ext uri="{FF2B5EF4-FFF2-40B4-BE49-F238E27FC236}">
                <a16:creationId xmlns:a16="http://schemas.microsoft.com/office/drawing/2014/main" id="{BDC13D77-D233-1295-7F63-30D40C5E14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86121" y="2753691"/>
            <a:ext cx="1804847" cy="1072186"/>
          </a:xfrm>
          <a:prstGeom prst="rect">
            <a:avLst/>
          </a:prstGeom>
        </p:spPr>
      </p:pic>
      <p:sp>
        <p:nvSpPr>
          <p:cNvPr id="3" name="Rektangel 2">
            <a:extLst>
              <a:ext uri="{FF2B5EF4-FFF2-40B4-BE49-F238E27FC236}">
                <a16:creationId xmlns:a16="http://schemas.microsoft.com/office/drawing/2014/main" id="{17301322-BF13-BCC8-C635-14076619869C}"/>
              </a:ext>
            </a:extLst>
          </p:cNvPr>
          <p:cNvSpPr/>
          <p:nvPr/>
        </p:nvSpPr>
        <p:spPr>
          <a:xfrm>
            <a:off x="-2" y="1199535"/>
            <a:ext cx="2437200" cy="150791"/>
          </a:xfrm>
          <a:prstGeom prst="rect">
            <a:avLst/>
          </a:prstGeom>
          <a:gradFill flip="none" rotWithShape="1">
            <a:gsLst>
              <a:gs pos="0">
                <a:srgbClr val="A1D3FF"/>
              </a:gs>
              <a:gs pos="100000">
                <a:srgbClr val="A6FFD4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8389709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lede 8">
            <a:extLst>
              <a:ext uri="{FF2B5EF4-FFF2-40B4-BE49-F238E27FC236}">
                <a16:creationId xmlns:a16="http://schemas.microsoft.com/office/drawing/2014/main" id="{C75E8BC8-6D19-B8DD-59CB-0003E96885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" b="1"/>
          <a:stretch/>
        </p:blipFill>
        <p:spPr>
          <a:xfrm>
            <a:off x="877368" y="2400419"/>
            <a:ext cx="6233041" cy="3160415"/>
          </a:xfrm>
          <a:prstGeom prst="rect">
            <a:avLst/>
          </a:prstGeom>
        </p:spPr>
      </p:pic>
      <p:pic>
        <p:nvPicPr>
          <p:cNvPr id="11" name="Billede 10">
            <a:extLst>
              <a:ext uri="{FF2B5EF4-FFF2-40B4-BE49-F238E27FC236}">
                <a16:creationId xmlns:a16="http://schemas.microsoft.com/office/drawing/2014/main" id="{BDC13D77-D233-1295-7F63-30D40C5E14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368" y="1949773"/>
            <a:ext cx="6225203" cy="3698139"/>
          </a:xfrm>
          <a:prstGeom prst="rect">
            <a:avLst/>
          </a:prstGeom>
        </p:spPr>
      </p:pic>
      <p:sp>
        <p:nvSpPr>
          <p:cNvPr id="4" name="Rektangel 3">
            <a:extLst>
              <a:ext uri="{FF2B5EF4-FFF2-40B4-BE49-F238E27FC236}">
                <a16:creationId xmlns:a16="http://schemas.microsoft.com/office/drawing/2014/main" id="{15614B7A-38D6-DAB1-14B3-9E39F0F268AD}"/>
              </a:ext>
            </a:extLst>
          </p:cNvPr>
          <p:cNvSpPr/>
          <p:nvPr/>
        </p:nvSpPr>
        <p:spPr>
          <a:xfrm>
            <a:off x="1" y="0"/>
            <a:ext cx="12192000" cy="1199536"/>
          </a:xfrm>
          <a:prstGeom prst="rect">
            <a:avLst/>
          </a:prstGeom>
          <a:solidFill>
            <a:srgbClr val="53806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" name="Rektangel 4">
            <a:extLst>
              <a:ext uri="{FF2B5EF4-FFF2-40B4-BE49-F238E27FC236}">
                <a16:creationId xmlns:a16="http://schemas.microsoft.com/office/drawing/2014/main" id="{622AF568-0B1A-E2F3-FBCD-91371B1B05CC}"/>
              </a:ext>
            </a:extLst>
          </p:cNvPr>
          <p:cNvSpPr/>
          <p:nvPr/>
        </p:nvSpPr>
        <p:spPr>
          <a:xfrm>
            <a:off x="0" y="1199536"/>
            <a:ext cx="12192000" cy="153162"/>
          </a:xfrm>
          <a:prstGeom prst="rect">
            <a:avLst/>
          </a:prstGeom>
          <a:solidFill>
            <a:srgbClr val="3C5D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10" name="Billede 9" descr="Et billede, der indeholder tekst, Font/skrifttype, Grafik, logo&#10;&#10;Automatisk genereret beskrivelse">
            <a:extLst>
              <a:ext uri="{FF2B5EF4-FFF2-40B4-BE49-F238E27FC236}">
                <a16:creationId xmlns:a16="http://schemas.microsoft.com/office/drawing/2014/main" id="{F7CEECE9-D736-B387-B8AE-1C1E69832D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462" y="153162"/>
            <a:ext cx="1554480" cy="874395"/>
          </a:xfrm>
          <a:prstGeom prst="rect">
            <a:avLst/>
          </a:prstGeom>
        </p:spPr>
      </p:pic>
      <p:sp>
        <p:nvSpPr>
          <p:cNvPr id="7" name="Tekstfelt 6">
            <a:extLst>
              <a:ext uri="{FF2B5EF4-FFF2-40B4-BE49-F238E27FC236}">
                <a16:creationId xmlns:a16="http://schemas.microsoft.com/office/drawing/2014/main" id="{56473B69-1AE1-CF54-B73F-5AD3FAAFA676}"/>
              </a:ext>
            </a:extLst>
          </p:cNvPr>
          <p:cNvSpPr txBox="1"/>
          <p:nvPr/>
        </p:nvSpPr>
        <p:spPr>
          <a:xfrm>
            <a:off x="9330813" y="415102"/>
            <a:ext cx="2448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a-DK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da-DK" sz="24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rioriteringer</a:t>
            </a:r>
            <a:r>
              <a:rPr lang="da-DK" sz="240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da-DK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kstfelt 17">
            <a:extLst>
              <a:ext uri="{FF2B5EF4-FFF2-40B4-BE49-F238E27FC236}">
                <a16:creationId xmlns:a16="http://schemas.microsoft.com/office/drawing/2014/main" id="{9625D84E-8142-561B-5AEE-491CB041BB8C}"/>
              </a:ext>
            </a:extLst>
          </p:cNvPr>
          <p:cNvSpPr txBox="1"/>
          <p:nvPr/>
        </p:nvSpPr>
        <p:spPr>
          <a:xfrm>
            <a:off x="12074019" y="414678"/>
            <a:ext cx="2448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a-DK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Målgruppe</a:t>
            </a:r>
            <a:endParaRPr lang="da-DK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kstfelt 7">
            <a:extLst>
              <a:ext uri="{FF2B5EF4-FFF2-40B4-BE49-F238E27FC236}">
                <a16:creationId xmlns:a16="http://schemas.microsoft.com/office/drawing/2014/main" id="{DDBB91F5-F9C3-2210-B7AF-76B72E7DF7A8}"/>
              </a:ext>
            </a:extLst>
          </p:cNvPr>
          <p:cNvSpPr txBox="1"/>
          <p:nvPr/>
        </p:nvSpPr>
        <p:spPr>
          <a:xfrm>
            <a:off x="8190272" y="2367568"/>
            <a:ext cx="286118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b="1" dirty="0">
                <a:solidFill>
                  <a:srgbClr val="000000"/>
                </a:solidFill>
                <a:latin typeface="Arial" panose="020B0604020202020204" pitchFamily="34" charset="0"/>
              </a:rPr>
              <a:t>V</a:t>
            </a:r>
            <a:r>
              <a:rPr lang="da-DK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ideo</a:t>
            </a:r>
          </a:p>
          <a:p>
            <a:br>
              <a:rPr lang="da-DK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lang="da-DK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- Photoshop</a:t>
            </a:r>
          </a:p>
          <a:p>
            <a:br>
              <a:rPr lang="da-DK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lang="da-DK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- AI stemme</a:t>
            </a:r>
            <a:endParaRPr lang="da-DK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" name="Rektangel 1">
            <a:extLst>
              <a:ext uri="{FF2B5EF4-FFF2-40B4-BE49-F238E27FC236}">
                <a16:creationId xmlns:a16="http://schemas.microsoft.com/office/drawing/2014/main" id="{2747CE3A-ED8D-F72F-5562-78D0D7B42B58}"/>
              </a:ext>
            </a:extLst>
          </p:cNvPr>
          <p:cNvSpPr/>
          <p:nvPr/>
        </p:nvSpPr>
        <p:spPr>
          <a:xfrm>
            <a:off x="-2" y="1199535"/>
            <a:ext cx="3250800" cy="150791"/>
          </a:xfrm>
          <a:prstGeom prst="rect">
            <a:avLst/>
          </a:prstGeom>
          <a:gradFill flip="none" rotWithShape="1">
            <a:gsLst>
              <a:gs pos="0">
                <a:srgbClr val="A1D3FF"/>
              </a:gs>
              <a:gs pos="100000">
                <a:srgbClr val="A6FFD4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6120918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lede 8">
            <a:extLst>
              <a:ext uri="{FF2B5EF4-FFF2-40B4-BE49-F238E27FC236}">
                <a16:creationId xmlns:a16="http://schemas.microsoft.com/office/drawing/2014/main" id="{C75E8BC8-6D19-B8DD-59CB-0003E96885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" b="1"/>
          <a:stretch/>
        </p:blipFill>
        <p:spPr>
          <a:xfrm>
            <a:off x="877368" y="2400419"/>
            <a:ext cx="6233041" cy="3160415"/>
          </a:xfrm>
          <a:prstGeom prst="rect">
            <a:avLst/>
          </a:prstGeom>
        </p:spPr>
      </p:pic>
      <p:pic>
        <p:nvPicPr>
          <p:cNvPr id="11" name="Billede 10">
            <a:extLst>
              <a:ext uri="{FF2B5EF4-FFF2-40B4-BE49-F238E27FC236}">
                <a16:creationId xmlns:a16="http://schemas.microsoft.com/office/drawing/2014/main" id="{BDC13D77-D233-1295-7F63-30D40C5E14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368" y="1949773"/>
            <a:ext cx="6225203" cy="3698139"/>
          </a:xfrm>
          <a:prstGeom prst="rect">
            <a:avLst/>
          </a:prstGeom>
        </p:spPr>
      </p:pic>
      <p:pic>
        <p:nvPicPr>
          <p:cNvPr id="1026" name="Picture 2" descr="Ingen tilgængelig beskrivelse.">
            <a:extLst>
              <a:ext uri="{FF2B5EF4-FFF2-40B4-BE49-F238E27FC236}">
                <a16:creationId xmlns:a16="http://schemas.microsoft.com/office/drawing/2014/main" id="{BE871E1E-F66A-C434-21FD-E2B9648040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52" t="68825" r="73215" b="16264"/>
          <a:stretch/>
        </p:blipFill>
        <p:spPr bwMode="auto">
          <a:xfrm>
            <a:off x="5775961" y="3097161"/>
            <a:ext cx="1196340" cy="1832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ktangel 3">
            <a:extLst>
              <a:ext uri="{FF2B5EF4-FFF2-40B4-BE49-F238E27FC236}">
                <a16:creationId xmlns:a16="http://schemas.microsoft.com/office/drawing/2014/main" id="{15614B7A-38D6-DAB1-14B3-9E39F0F268AD}"/>
              </a:ext>
            </a:extLst>
          </p:cNvPr>
          <p:cNvSpPr/>
          <p:nvPr/>
        </p:nvSpPr>
        <p:spPr>
          <a:xfrm>
            <a:off x="1" y="0"/>
            <a:ext cx="12192000" cy="1199536"/>
          </a:xfrm>
          <a:prstGeom prst="rect">
            <a:avLst/>
          </a:prstGeom>
          <a:solidFill>
            <a:srgbClr val="53806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" name="Rektangel 4">
            <a:extLst>
              <a:ext uri="{FF2B5EF4-FFF2-40B4-BE49-F238E27FC236}">
                <a16:creationId xmlns:a16="http://schemas.microsoft.com/office/drawing/2014/main" id="{622AF568-0B1A-E2F3-FBCD-91371B1B05CC}"/>
              </a:ext>
            </a:extLst>
          </p:cNvPr>
          <p:cNvSpPr/>
          <p:nvPr/>
        </p:nvSpPr>
        <p:spPr>
          <a:xfrm>
            <a:off x="0" y="1199536"/>
            <a:ext cx="12192000" cy="153162"/>
          </a:xfrm>
          <a:prstGeom prst="rect">
            <a:avLst/>
          </a:prstGeom>
          <a:solidFill>
            <a:srgbClr val="3C5D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10" name="Billede 9" descr="Et billede, der indeholder tekst, Font/skrifttype, Grafik, logo&#10;&#10;Automatisk genereret beskrivelse">
            <a:extLst>
              <a:ext uri="{FF2B5EF4-FFF2-40B4-BE49-F238E27FC236}">
                <a16:creationId xmlns:a16="http://schemas.microsoft.com/office/drawing/2014/main" id="{F7CEECE9-D736-B387-B8AE-1C1E69832D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462" y="153162"/>
            <a:ext cx="1554480" cy="874395"/>
          </a:xfrm>
          <a:prstGeom prst="rect">
            <a:avLst/>
          </a:prstGeom>
        </p:spPr>
      </p:pic>
      <p:sp>
        <p:nvSpPr>
          <p:cNvPr id="7" name="Tekstfelt 6">
            <a:extLst>
              <a:ext uri="{FF2B5EF4-FFF2-40B4-BE49-F238E27FC236}">
                <a16:creationId xmlns:a16="http://schemas.microsoft.com/office/drawing/2014/main" id="{56473B69-1AE1-CF54-B73F-5AD3FAAFA676}"/>
              </a:ext>
            </a:extLst>
          </p:cNvPr>
          <p:cNvSpPr txBox="1"/>
          <p:nvPr/>
        </p:nvSpPr>
        <p:spPr>
          <a:xfrm>
            <a:off x="9330813" y="415102"/>
            <a:ext cx="2448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a-DK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da-DK" sz="24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rioriteringer</a:t>
            </a:r>
            <a:r>
              <a:rPr lang="da-DK" sz="240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da-DK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kstfelt 17">
            <a:extLst>
              <a:ext uri="{FF2B5EF4-FFF2-40B4-BE49-F238E27FC236}">
                <a16:creationId xmlns:a16="http://schemas.microsoft.com/office/drawing/2014/main" id="{9625D84E-8142-561B-5AEE-491CB041BB8C}"/>
              </a:ext>
            </a:extLst>
          </p:cNvPr>
          <p:cNvSpPr txBox="1"/>
          <p:nvPr/>
        </p:nvSpPr>
        <p:spPr>
          <a:xfrm>
            <a:off x="12074019" y="414678"/>
            <a:ext cx="2448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a-DK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Målgruppe</a:t>
            </a:r>
            <a:endParaRPr lang="da-DK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kstfelt 7">
            <a:extLst>
              <a:ext uri="{FF2B5EF4-FFF2-40B4-BE49-F238E27FC236}">
                <a16:creationId xmlns:a16="http://schemas.microsoft.com/office/drawing/2014/main" id="{DDBB91F5-F9C3-2210-B7AF-76B72E7DF7A8}"/>
              </a:ext>
            </a:extLst>
          </p:cNvPr>
          <p:cNvSpPr txBox="1"/>
          <p:nvPr/>
        </p:nvSpPr>
        <p:spPr>
          <a:xfrm>
            <a:off x="8190272" y="2367568"/>
            <a:ext cx="286118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b="1" dirty="0">
                <a:solidFill>
                  <a:srgbClr val="000000"/>
                </a:solidFill>
                <a:latin typeface="Arial" panose="020B0604020202020204" pitchFamily="34" charset="0"/>
              </a:rPr>
              <a:t>V</a:t>
            </a:r>
            <a:r>
              <a:rPr lang="da-DK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ideo</a:t>
            </a:r>
          </a:p>
          <a:p>
            <a:br>
              <a:rPr lang="da-DK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lang="da-DK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- Photoshop</a:t>
            </a:r>
          </a:p>
          <a:p>
            <a:br>
              <a:rPr lang="da-DK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lang="da-DK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- AI stemme</a:t>
            </a:r>
            <a:endParaRPr lang="da-DK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3" name="Rektangel 2">
            <a:extLst>
              <a:ext uri="{FF2B5EF4-FFF2-40B4-BE49-F238E27FC236}">
                <a16:creationId xmlns:a16="http://schemas.microsoft.com/office/drawing/2014/main" id="{62D2BA04-7BBC-72C0-6F69-0C5F39AEC3AE}"/>
              </a:ext>
            </a:extLst>
          </p:cNvPr>
          <p:cNvSpPr/>
          <p:nvPr/>
        </p:nvSpPr>
        <p:spPr>
          <a:xfrm>
            <a:off x="-2" y="1199535"/>
            <a:ext cx="3250800" cy="150791"/>
          </a:xfrm>
          <a:prstGeom prst="rect">
            <a:avLst/>
          </a:prstGeom>
          <a:gradFill flip="none" rotWithShape="1">
            <a:gsLst>
              <a:gs pos="0">
                <a:srgbClr val="A1D3FF"/>
              </a:gs>
              <a:gs pos="100000">
                <a:srgbClr val="A6FFD4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7151959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lede 1">
            <a:extLst>
              <a:ext uri="{FF2B5EF4-FFF2-40B4-BE49-F238E27FC236}">
                <a16:creationId xmlns:a16="http://schemas.microsoft.com/office/drawing/2014/main" id="{14D0CE99-2E8F-613F-DD29-DE0C3E38B9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368" y="1949773"/>
            <a:ext cx="6225203" cy="3698139"/>
          </a:xfrm>
          <a:prstGeom prst="rect">
            <a:avLst/>
          </a:prstGeom>
        </p:spPr>
      </p:pic>
      <p:sp>
        <p:nvSpPr>
          <p:cNvPr id="18" name="Tekstfelt 17">
            <a:extLst>
              <a:ext uri="{FF2B5EF4-FFF2-40B4-BE49-F238E27FC236}">
                <a16:creationId xmlns:a16="http://schemas.microsoft.com/office/drawing/2014/main" id="{9625D84E-8142-561B-5AEE-491CB041BB8C}"/>
              </a:ext>
            </a:extLst>
          </p:cNvPr>
          <p:cNvSpPr txBox="1"/>
          <p:nvPr/>
        </p:nvSpPr>
        <p:spPr>
          <a:xfrm>
            <a:off x="12074019" y="414678"/>
            <a:ext cx="29103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a-DK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Nedp</a:t>
            </a:r>
            <a:r>
              <a:rPr lang="da-DK" sz="24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rioriteringer</a:t>
            </a:r>
            <a:r>
              <a:rPr lang="da-DK" sz="240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da-DK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endParaRPr lang="da-DK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kstfelt 7">
            <a:extLst>
              <a:ext uri="{FF2B5EF4-FFF2-40B4-BE49-F238E27FC236}">
                <a16:creationId xmlns:a16="http://schemas.microsoft.com/office/drawing/2014/main" id="{DDBB91F5-F9C3-2210-B7AF-76B72E7DF7A8}"/>
              </a:ext>
            </a:extLst>
          </p:cNvPr>
          <p:cNvSpPr txBox="1"/>
          <p:nvPr/>
        </p:nvSpPr>
        <p:spPr>
          <a:xfrm>
            <a:off x="8190272" y="2367568"/>
            <a:ext cx="286118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b="1" dirty="0">
                <a:solidFill>
                  <a:srgbClr val="000000"/>
                </a:solidFill>
                <a:latin typeface="Arial" panose="020B0604020202020204" pitchFamily="34" charset="0"/>
              </a:rPr>
              <a:t>V</a:t>
            </a:r>
            <a:r>
              <a:rPr lang="da-DK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ideo</a:t>
            </a:r>
          </a:p>
          <a:p>
            <a:br>
              <a:rPr lang="da-DK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lang="da-DK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- Photoshop</a:t>
            </a:r>
          </a:p>
          <a:p>
            <a:br>
              <a:rPr lang="da-DK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lang="da-DK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- AI stemme</a:t>
            </a:r>
            <a:endParaRPr lang="da-DK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pic>
        <p:nvPicPr>
          <p:cNvPr id="1026" name="Picture 2" descr="Ingen tilgængelig beskrivelse.">
            <a:extLst>
              <a:ext uri="{FF2B5EF4-FFF2-40B4-BE49-F238E27FC236}">
                <a16:creationId xmlns:a16="http://schemas.microsoft.com/office/drawing/2014/main" id="{BE871E1E-F66A-C434-21FD-E2B9648040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" t="-1257" r="249" b="801"/>
          <a:stretch/>
        </p:blipFill>
        <p:spPr bwMode="auto">
          <a:xfrm>
            <a:off x="184136" y="1899547"/>
            <a:ext cx="7718602" cy="3748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kstfelt 8">
            <a:extLst>
              <a:ext uri="{FF2B5EF4-FFF2-40B4-BE49-F238E27FC236}">
                <a16:creationId xmlns:a16="http://schemas.microsoft.com/office/drawing/2014/main" id="{64AA968B-DDCD-256E-78FC-209115FBD9EF}"/>
              </a:ext>
            </a:extLst>
          </p:cNvPr>
          <p:cNvSpPr txBox="1"/>
          <p:nvPr/>
        </p:nvSpPr>
        <p:spPr>
          <a:xfrm>
            <a:off x="8342672" y="9212193"/>
            <a:ext cx="286118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b="1" dirty="0">
                <a:solidFill>
                  <a:srgbClr val="000000"/>
                </a:solidFill>
                <a:latin typeface="Arial" panose="020B0604020202020204" pitchFamily="34" charset="0"/>
              </a:rPr>
              <a:t>Fravalgte funktioner</a:t>
            </a:r>
          </a:p>
          <a:p>
            <a:br>
              <a:rPr lang="da-DK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lang="da-DK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- DM side</a:t>
            </a:r>
          </a:p>
          <a:p>
            <a:endParaRPr lang="da-DK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r>
              <a:rPr lang="da-DK" dirty="0">
                <a:solidFill>
                  <a:srgbClr val="000000"/>
                </a:solidFill>
                <a:latin typeface="Arial" panose="020B0604020202020204" pitchFamily="34" charset="0"/>
              </a:rPr>
              <a:t>- </a:t>
            </a:r>
            <a:r>
              <a:rPr lang="da-DK" dirty="0" err="1">
                <a:solidFill>
                  <a:srgbClr val="000000"/>
                </a:solidFill>
                <a:latin typeface="Arial" panose="020B0604020202020204" pitchFamily="34" charset="0"/>
              </a:rPr>
              <a:t>Smooth</a:t>
            </a:r>
            <a:r>
              <a:rPr lang="da-DK" dirty="0">
                <a:solidFill>
                  <a:srgbClr val="000000"/>
                </a:solidFill>
                <a:latin typeface="Arial" panose="020B0604020202020204" pitchFamily="34" charset="0"/>
              </a:rPr>
              <a:t> animations</a:t>
            </a:r>
          </a:p>
        </p:txBody>
      </p:sp>
      <p:sp>
        <p:nvSpPr>
          <p:cNvPr id="4" name="Rektangel 3">
            <a:extLst>
              <a:ext uri="{FF2B5EF4-FFF2-40B4-BE49-F238E27FC236}">
                <a16:creationId xmlns:a16="http://schemas.microsoft.com/office/drawing/2014/main" id="{15614B7A-38D6-DAB1-14B3-9E39F0F268AD}"/>
              </a:ext>
            </a:extLst>
          </p:cNvPr>
          <p:cNvSpPr/>
          <p:nvPr/>
        </p:nvSpPr>
        <p:spPr>
          <a:xfrm>
            <a:off x="1" y="0"/>
            <a:ext cx="12192000" cy="1199536"/>
          </a:xfrm>
          <a:prstGeom prst="rect">
            <a:avLst/>
          </a:prstGeom>
          <a:solidFill>
            <a:srgbClr val="53806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" name="Rektangel 4">
            <a:extLst>
              <a:ext uri="{FF2B5EF4-FFF2-40B4-BE49-F238E27FC236}">
                <a16:creationId xmlns:a16="http://schemas.microsoft.com/office/drawing/2014/main" id="{622AF568-0B1A-E2F3-FBCD-91371B1B05CC}"/>
              </a:ext>
            </a:extLst>
          </p:cNvPr>
          <p:cNvSpPr/>
          <p:nvPr/>
        </p:nvSpPr>
        <p:spPr>
          <a:xfrm>
            <a:off x="0" y="1199536"/>
            <a:ext cx="12192000" cy="153162"/>
          </a:xfrm>
          <a:prstGeom prst="rect">
            <a:avLst/>
          </a:prstGeom>
          <a:solidFill>
            <a:srgbClr val="3C5D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10" name="Billede 9" descr="Et billede, der indeholder tekst, Font/skrifttype, Grafik, logo&#10;&#10;Automatisk genereret beskrivelse">
            <a:extLst>
              <a:ext uri="{FF2B5EF4-FFF2-40B4-BE49-F238E27FC236}">
                <a16:creationId xmlns:a16="http://schemas.microsoft.com/office/drawing/2014/main" id="{F7CEECE9-D736-B387-B8AE-1C1E69832D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462" y="153162"/>
            <a:ext cx="1554480" cy="874395"/>
          </a:xfrm>
          <a:prstGeom prst="rect">
            <a:avLst/>
          </a:prstGeom>
        </p:spPr>
      </p:pic>
      <p:sp>
        <p:nvSpPr>
          <p:cNvPr id="7" name="Tekstfelt 6">
            <a:extLst>
              <a:ext uri="{FF2B5EF4-FFF2-40B4-BE49-F238E27FC236}">
                <a16:creationId xmlns:a16="http://schemas.microsoft.com/office/drawing/2014/main" id="{56473B69-1AE1-CF54-B73F-5AD3FAAFA676}"/>
              </a:ext>
            </a:extLst>
          </p:cNvPr>
          <p:cNvSpPr txBox="1"/>
          <p:nvPr/>
        </p:nvSpPr>
        <p:spPr>
          <a:xfrm>
            <a:off x="9330813" y="415102"/>
            <a:ext cx="2448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a-DK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da-DK" sz="24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rioriteringer</a:t>
            </a:r>
            <a:r>
              <a:rPr lang="da-DK" sz="240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da-DK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Billede 10" descr="Et billede, der indeholder skitse, tegning, clipart, Stregtegning&#10;&#10;Automatisk genereret beskrivelse">
            <a:extLst>
              <a:ext uri="{FF2B5EF4-FFF2-40B4-BE49-F238E27FC236}">
                <a16:creationId xmlns:a16="http://schemas.microsoft.com/office/drawing/2014/main" id="{055A132D-7FD1-7CDD-66C4-36DBEAC8B6B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59" t="1055" r="30087" b="1474"/>
          <a:stretch/>
        </p:blipFill>
        <p:spPr>
          <a:xfrm flipH="1">
            <a:off x="2188521" y="7942968"/>
            <a:ext cx="3709831" cy="5116386"/>
          </a:xfrm>
          <a:prstGeom prst="rect">
            <a:avLst/>
          </a:prstGeom>
        </p:spPr>
      </p:pic>
      <p:sp>
        <p:nvSpPr>
          <p:cNvPr id="12" name="Rektangel 11">
            <a:extLst>
              <a:ext uri="{FF2B5EF4-FFF2-40B4-BE49-F238E27FC236}">
                <a16:creationId xmlns:a16="http://schemas.microsoft.com/office/drawing/2014/main" id="{54A4D604-2F6A-FC5B-5B73-A4974D70F9EC}"/>
              </a:ext>
            </a:extLst>
          </p:cNvPr>
          <p:cNvSpPr/>
          <p:nvPr/>
        </p:nvSpPr>
        <p:spPr>
          <a:xfrm>
            <a:off x="-2" y="1199535"/>
            <a:ext cx="4878000" cy="150791"/>
          </a:xfrm>
          <a:prstGeom prst="rect">
            <a:avLst/>
          </a:prstGeom>
          <a:gradFill flip="none" rotWithShape="1">
            <a:gsLst>
              <a:gs pos="0">
                <a:srgbClr val="A1D3FF"/>
              </a:gs>
              <a:gs pos="100000">
                <a:srgbClr val="A6FFD4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1415090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illede 15" descr="Et billede, der indeholder skitse, tegning, clipart, Stregtegning&#10;&#10;Automatisk genereret beskrivelse">
            <a:extLst>
              <a:ext uri="{FF2B5EF4-FFF2-40B4-BE49-F238E27FC236}">
                <a16:creationId xmlns:a16="http://schemas.microsoft.com/office/drawing/2014/main" id="{75F93A61-0536-2800-F52C-B26B8D60FC3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59" t="1055" r="30087" b="1474"/>
          <a:stretch/>
        </p:blipFill>
        <p:spPr>
          <a:xfrm flipH="1">
            <a:off x="2188521" y="1522305"/>
            <a:ext cx="3709831" cy="5116386"/>
          </a:xfrm>
          <a:prstGeom prst="rect">
            <a:avLst/>
          </a:prstGeom>
        </p:spPr>
      </p:pic>
      <p:sp>
        <p:nvSpPr>
          <p:cNvPr id="8" name="Tekstfelt 7">
            <a:extLst>
              <a:ext uri="{FF2B5EF4-FFF2-40B4-BE49-F238E27FC236}">
                <a16:creationId xmlns:a16="http://schemas.microsoft.com/office/drawing/2014/main" id="{DDBB91F5-F9C3-2210-B7AF-76B72E7DF7A8}"/>
              </a:ext>
            </a:extLst>
          </p:cNvPr>
          <p:cNvSpPr txBox="1"/>
          <p:nvPr/>
        </p:nvSpPr>
        <p:spPr>
          <a:xfrm>
            <a:off x="8190272" y="2367568"/>
            <a:ext cx="286118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b="1" dirty="0">
                <a:solidFill>
                  <a:srgbClr val="000000"/>
                </a:solidFill>
                <a:latin typeface="Arial" panose="020B0604020202020204" pitchFamily="34" charset="0"/>
              </a:rPr>
              <a:t>Fravalgte funktioner</a:t>
            </a:r>
          </a:p>
          <a:p>
            <a:br>
              <a:rPr lang="da-DK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lang="da-DK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- DM side</a:t>
            </a:r>
          </a:p>
          <a:p>
            <a:endParaRPr lang="da-DK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r>
              <a:rPr lang="da-DK" dirty="0">
                <a:solidFill>
                  <a:srgbClr val="000000"/>
                </a:solidFill>
                <a:latin typeface="Arial" panose="020B0604020202020204" pitchFamily="34" charset="0"/>
              </a:rPr>
              <a:t>- </a:t>
            </a:r>
            <a:r>
              <a:rPr lang="da-DK" dirty="0" err="1">
                <a:solidFill>
                  <a:srgbClr val="000000"/>
                </a:solidFill>
                <a:latin typeface="Arial" panose="020B0604020202020204" pitchFamily="34" charset="0"/>
              </a:rPr>
              <a:t>Smooth</a:t>
            </a:r>
            <a:r>
              <a:rPr lang="da-DK" dirty="0">
                <a:solidFill>
                  <a:srgbClr val="000000"/>
                </a:solidFill>
                <a:latin typeface="Arial" panose="020B0604020202020204" pitchFamily="34" charset="0"/>
              </a:rPr>
              <a:t> animations</a:t>
            </a:r>
          </a:p>
        </p:txBody>
      </p:sp>
      <p:sp>
        <p:nvSpPr>
          <p:cNvPr id="17" name="Rektangel 16">
            <a:extLst>
              <a:ext uri="{FF2B5EF4-FFF2-40B4-BE49-F238E27FC236}">
                <a16:creationId xmlns:a16="http://schemas.microsoft.com/office/drawing/2014/main" id="{BCA960E2-6B3D-98DF-2016-0A3DDBD9EEC5}"/>
              </a:ext>
            </a:extLst>
          </p:cNvPr>
          <p:cNvSpPr/>
          <p:nvPr/>
        </p:nvSpPr>
        <p:spPr>
          <a:xfrm>
            <a:off x="0" y="7421069"/>
            <a:ext cx="12192000" cy="4695061"/>
          </a:xfrm>
          <a:prstGeom prst="rect">
            <a:avLst/>
          </a:prstGeom>
          <a:solidFill>
            <a:srgbClr val="FFEA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4" name="Tekstfelt 13">
            <a:extLst>
              <a:ext uri="{FF2B5EF4-FFF2-40B4-BE49-F238E27FC236}">
                <a16:creationId xmlns:a16="http://schemas.microsoft.com/office/drawing/2014/main" id="{F9367ECC-E2D7-88AD-AB53-8BCCEF3554FB}"/>
              </a:ext>
            </a:extLst>
          </p:cNvPr>
          <p:cNvSpPr txBox="1"/>
          <p:nvPr/>
        </p:nvSpPr>
        <p:spPr>
          <a:xfrm>
            <a:off x="1393722" y="8790067"/>
            <a:ext cx="3404419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dirty="0">
                <a:effectLst/>
              </a:rPr>
              <a:t>Målgruppe – mere specifikt:</a:t>
            </a:r>
          </a:p>
          <a:p>
            <a:r>
              <a:rPr lang="da-DK" dirty="0">
                <a:effectLst/>
              </a:rPr>
              <a:t> </a:t>
            </a:r>
          </a:p>
          <a:p>
            <a:r>
              <a:rPr lang="da-DK" dirty="0">
                <a:effectLst/>
              </a:rPr>
              <a:t>- 15-24 år </a:t>
            </a:r>
          </a:p>
          <a:p>
            <a:br>
              <a:rPr lang="da-DK" dirty="0">
                <a:effectLst/>
              </a:rPr>
            </a:br>
            <a:r>
              <a:rPr lang="da-DK" dirty="0">
                <a:effectLst/>
              </a:rPr>
              <a:t>- Danskere</a:t>
            </a:r>
            <a:br>
              <a:rPr lang="da-DK" dirty="0">
                <a:effectLst/>
              </a:rPr>
            </a:br>
            <a:endParaRPr lang="da-DK" dirty="0">
              <a:effectLst/>
            </a:endParaRPr>
          </a:p>
          <a:p>
            <a:r>
              <a:rPr lang="da-DK" dirty="0">
                <a:effectLst/>
              </a:rPr>
              <a:t>- Studerende - lav økonomi</a:t>
            </a:r>
            <a:br>
              <a:rPr lang="da-DK" dirty="0">
                <a:effectLst/>
              </a:rPr>
            </a:br>
            <a:endParaRPr lang="da-DK" dirty="0">
              <a:effectLst/>
            </a:endParaRPr>
          </a:p>
          <a:p>
            <a:r>
              <a:rPr lang="da-DK" dirty="0">
                <a:effectLst/>
              </a:rPr>
              <a:t>- L</a:t>
            </a:r>
            <a:r>
              <a:rPr lang="da-DK" dirty="0"/>
              <a:t>idt</a:t>
            </a:r>
            <a:r>
              <a:rPr lang="da-DK" dirty="0">
                <a:effectLst/>
              </a:rPr>
              <a:t>/ingen erfaring</a:t>
            </a:r>
          </a:p>
        </p:txBody>
      </p:sp>
      <p:pic>
        <p:nvPicPr>
          <p:cNvPr id="13" name="Billede 12">
            <a:extLst>
              <a:ext uri="{FF2B5EF4-FFF2-40B4-BE49-F238E27FC236}">
                <a16:creationId xmlns:a16="http://schemas.microsoft.com/office/drawing/2014/main" id="{6B064A08-DC7D-521B-A72A-2F626B7E59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368" y="-4621867"/>
            <a:ext cx="6225203" cy="3698139"/>
          </a:xfrm>
          <a:prstGeom prst="rect">
            <a:avLst/>
          </a:prstGeom>
        </p:spPr>
      </p:pic>
      <p:sp>
        <p:nvSpPr>
          <p:cNvPr id="11" name="Tekstfelt 10">
            <a:extLst>
              <a:ext uri="{FF2B5EF4-FFF2-40B4-BE49-F238E27FC236}">
                <a16:creationId xmlns:a16="http://schemas.microsoft.com/office/drawing/2014/main" id="{CA3B286F-7CB6-1EE6-CB16-782190DDB3AF}"/>
              </a:ext>
            </a:extLst>
          </p:cNvPr>
          <p:cNvSpPr txBox="1"/>
          <p:nvPr/>
        </p:nvSpPr>
        <p:spPr>
          <a:xfrm>
            <a:off x="8190272" y="-4023205"/>
            <a:ext cx="286118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b="1" dirty="0">
                <a:solidFill>
                  <a:srgbClr val="000000"/>
                </a:solidFill>
                <a:latin typeface="Arial" panose="020B0604020202020204" pitchFamily="34" charset="0"/>
              </a:rPr>
              <a:t>V</a:t>
            </a:r>
            <a:r>
              <a:rPr lang="da-DK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ideo</a:t>
            </a:r>
          </a:p>
          <a:p>
            <a:br>
              <a:rPr lang="da-DK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lang="da-DK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- Photoshop</a:t>
            </a:r>
          </a:p>
          <a:p>
            <a:br>
              <a:rPr lang="da-DK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lang="da-DK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- AI stemme</a:t>
            </a:r>
            <a:endParaRPr lang="da-DK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pic>
        <p:nvPicPr>
          <p:cNvPr id="12" name="Picture 2" descr="Ingen tilgængelig beskrivelse.">
            <a:extLst>
              <a:ext uri="{FF2B5EF4-FFF2-40B4-BE49-F238E27FC236}">
                <a16:creationId xmlns:a16="http://schemas.microsoft.com/office/drawing/2014/main" id="{58C9AF91-4155-DE55-AA31-0033849F64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" t="-1257" r="249" b="801"/>
          <a:stretch/>
        </p:blipFill>
        <p:spPr bwMode="auto">
          <a:xfrm>
            <a:off x="184136" y="-4491226"/>
            <a:ext cx="7718602" cy="3748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ktangel 3">
            <a:extLst>
              <a:ext uri="{FF2B5EF4-FFF2-40B4-BE49-F238E27FC236}">
                <a16:creationId xmlns:a16="http://schemas.microsoft.com/office/drawing/2014/main" id="{15614B7A-38D6-DAB1-14B3-9E39F0F268AD}"/>
              </a:ext>
            </a:extLst>
          </p:cNvPr>
          <p:cNvSpPr/>
          <p:nvPr/>
        </p:nvSpPr>
        <p:spPr>
          <a:xfrm>
            <a:off x="1" y="0"/>
            <a:ext cx="12192000" cy="1199536"/>
          </a:xfrm>
          <a:prstGeom prst="rect">
            <a:avLst/>
          </a:prstGeom>
          <a:solidFill>
            <a:srgbClr val="53806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" name="Rektangel 4">
            <a:extLst>
              <a:ext uri="{FF2B5EF4-FFF2-40B4-BE49-F238E27FC236}">
                <a16:creationId xmlns:a16="http://schemas.microsoft.com/office/drawing/2014/main" id="{622AF568-0B1A-E2F3-FBCD-91371B1B05CC}"/>
              </a:ext>
            </a:extLst>
          </p:cNvPr>
          <p:cNvSpPr/>
          <p:nvPr/>
        </p:nvSpPr>
        <p:spPr>
          <a:xfrm>
            <a:off x="0" y="1199536"/>
            <a:ext cx="12192000" cy="153162"/>
          </a:xfrm>
          <a:prstGeom prst="rect">
            <a:avLst/>
          </a:prstGeom>
          <a:solidFill>
            <a:srgbClr val="3C5D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10" name="Billede 9" descr="Et billede, der indeholder tekst, Font/skrifttype, Grafik, logo&#10;&#10;Automatisk genereret beskrivelse">
            <a:extLst>
              <a:ext uri="{FF2B5EF4-FFF2-40B4-BE49-F238E27FC236}">
                <a16:creationId xmlns:a16="http://schemas.microsoft.com/office/drawing/2014/main" id="{F7CEECE9-D736-B387-B8AE-1C1E69832D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462" y="153162"/>
            <a:ext cx="1554480" cy="874395"/>
          </a:xfrm>
          <a:prstGeom prst="rect">
            <a:avLst/>
          </a:prstGeom>
        </p:spPr>
      </p:pic>
      <p:sp>
        <p:nvSpPr>
          <p:cNvPr id="7" name="Tekstfelt 6">
            <a:extLst>
              <a:ext uri="{FF2B5EF4-FFF2-40B4-BE49-F238E27FC236}">
                <a16:creationId xmlns:a16="http://schemas.microsoft.com/office/drawing/2014/main" id="{56473B69-1AE1-CF54-B73F-5AD3FAAFA676}"/>
              </a:ext>
            </a:extLst>
          </p:cNvPr>
          <p:cNvSpPr txBox="1"/>
          <p:nvPr/>
        </p:nvSpPr>
        <p:spPr>
          <a:xfrm>
            <a:off x="8986685" y="415102"/>
            <a:ext cx="27928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a-DK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Nedp</a:t>
            </a:r>
            <a:r>
              <a:rPr lang="da-DK" sz="24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rioriteringer</a:t>
            </a:r>
            <a:r>
              <a:rPr lang="da-DK" sz="240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da-DK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kstfelt 17">
            <a:extLst>
              <a:ext uri="{FF2B5EF4-FFF2-40B4-BE49-F238E27FC236}">
                <a16:creationId xmlns:a16="http://schemas.microsoft.com/office/drawing/2014/main" id="{9625D84E-8142-561B-5AEE-491CB041BB8C}"/>
              </a:ext>
            </a:extLst>
          </p:cNvPr>
          <p:cNvSpPr txBox="1"/>
          <p:nvPr/>
        </p:nvSpPr>
        <p:spPr>
          <a:xfrm>
            <a:off x="12074019" y="414678"/>
            <a:ext cx="2448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a-DK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Målgruppe</a:t>
            </a:r>
            <a:endParaRPr lang="da-DK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Billede 1" descr="Et billede, der indeholder Ansigt, smil, person, Pande&#10;&#10;Automatisk genereret beskrivelse">
            <a:extLst>
              <a:ext uri="{FF2B5EF4-FFF2-40B4-BE49-F238E27FC236}">
                <a16:creationId xmlns:a16="http://schemas.microsoft.com/office/drawing/2014/main" id="{B2D1DD9D-28B2-325E-A829-7CB1E12078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7040" y="8520904"/>
            <a:ext cx="3404419" cy="3404419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9" name="Rektangel 18">
            <a:extLst>
              <a:ext uri="{FF2B5EF4-FFF2-40B4-BE49-F238E27FC236}">
                <a16:creationId xmlns:a16="http://schemas.microsoft.com/office/drawing/2014/main" id="{66D499E1-9068-4184-7708-23EA3F3852E1}"/>
              </a:ext>
            </a:extLst>
          </p:cNvPr>
          <p:cNvSpPr/>
          <p:nvPr/>
        </p:nvSpPr>
        <p:spPr>
          <a:xfrm>
            <a:off x="-2" y="1199535"/>
            <a:ext cx="5688000" cy="150791"/>
          </a:xfrm>
          <a:prstGeom prst="rect">
            <a:avLst/>
          </a:prstGeom>
          <a:gradFill flip="none" rotWithShape="1">
            <a:gsLst>
              <a:gs pos="0">
                <a:srgbClr val="A1D3FF"/>
              </a:gs>
              <a:gs pos="100000">
                <a:srgbClr val="A6FFD4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1209927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Billede 14" descr="Et billede, der indeholder skitse, tegning, clipart, Stregtegning&#10;&#10;Automatisk genereret beskrivelse">
            <a:extLst>
              <a:ext uri="{FF2B5EF4-FFF2-40B4-BE49-F238E27FC236}">
                <a16:creationId xmlns:a16="http://schemas.microsoft.com/office/drawing/2014/main" id="{1EAE8B0A-3E7D-57F2-846D-D88696C02F7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59" t="1055" r="30087" b="1474"/>
          <a:stretch/>
        </p:blipFill>
        <p:spPr>
          <a:xfrm flipH="1">
            <a:off x="2188521" y="-5594095"/>
            <a:ext cx="3709831" cy="5116386"/>
          </a:xfrm>
          <a:prstGeom prst="rect">
            <a:avLst/>
          </a:prstGeom>
        </p:spPr>
      </p:pic>
      <p:sp>
        <p:nvSpPr>
          <p:cNvPr id="25" name="Rektangel 24">
            <a:extLst>
              <a:ext uri="{FF2B5EF4-FFF2-40B4-BE49-F238E27FC236}">
                <a16:creationId xmlns:a16="http://schemas.microsoft.com/office/drawing/2014/main" id="{6FE0E58B-7FF8-4E02-3CF4-B77583A7A7E0}"/>
              </a:ext>
            </a:extLst>
          </p:cNvPr>
          <p:cNvSpPr/>
          <p:nvPr/>
        </p:nvSpPr>
        <p:spPr>
          <a:xfrm>
            <a:off x="0" y="1747837"/>
            <a:ext cx="12192000" cy="4695061"/>
          </a:xfrm>
          <a:prstGeom prst="rect">
            <a:avLst/>
          </a:prstGeom>
          <a:solidFill>
            <a:srgbClr val="FFEA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14" name="Billede 13" descr="Et billede, der indeholder Ansigt, smil, person, Pande&#10;&#10;Automatisk genereret beskrivelse">
            <a:extLst>
              <a:ext uri="{FF2B5EF4-FFF2-40B4-BE49-F238E27FC236}">
                <a16:creationId xmlns:a16="http://schemas.microsoft.com/office/drawing/2014/main" id="{7A94E3EA-2B09-6950-269A-2EC85ED109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7040" y="2169816"/>
            <a:ext cx="3404419" cy="3404419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3" name="Tekstfelt 12">
            <a:extLst>
              <a:ext uri="{FF2B5EF4-FFF2-40B4-BE49-F238E27FC236}">
                <a16:creationId xmlns:a16="http://schemas.microsoft.com/office/drawing/2014/main" id="{1B201DE2-6D53-48C0-FC0D-04AB6463431D}"/>
              </a:ext>
            </a:extLst>
          </p:cNvPr>
          <p:cNvSpPr txBox="1"/>
          <p:nvPr/>
        </p:nvSpPr>
        <p:spPr>
          <a:xfrm>
            <a:off x="1393722" y="2399072"/>
            <a:ext cx="3404419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b="1" dirty="0">
                <a:effectLst/>
              </a:rPr>
              <a:t>Målgruppe – mere specifikt:</a:t>
            </a:r>
          </a:p>
          <a:p>
            <a:r>
              <a:rPr lang="da-DK" dirty="0">
                <a:effectLst/>
              </a:rPr>
              <a:t> </a:t>
            </a:r>
          </a:p>
          <a:p>
            <a:r>
              <a:rPr lang="da-DK" dirty="0">
                <a:effectLst/>
              </a:rPr>
              <a:t>- 15-24 år </a:t>
            </a:r>
          </a:p>
          <a:p>
            <a:br>
              <a:rPr lang="da-DK" dirty="0">
                <a:effectLst/>
              </a:rPr>
            </a:br>
            <a:r>
              <a:rPr lang="da-DK" dirty="0">
                <a:effectLst/>
              </a:rPr>
              <a:t>- Danskere</a:t>
            </a:r>
            <a:br>
              <a:rPr lang="da-DK" dirty="0">
                <a:effectLst/>
              </a:rPr>
            </a:br>
            <a:endParaRPr lang="da-DK" dirty="0">
              <a:effectLst/>
            </a:endParaRPr>
          </a:p>
          <a:p>
            <a:r>
              <a:rPr lang="da-DK" dirty="0">
                <a:effectLst/>
              </a:rPr>
              <a:t>- Studerende - lav økonomi</a:t>
            </a:r>
            <a:br>
              <a:rPr lang="da-DK" dirty="0">
                <a:effectLst/>
              </a:rPr>
            </a:br>
            <a:endParaRPr lang="da-DK" dirty="0">
              <a:effectLst/>
            </a:endParaRPr>
          </a:p>
          <a:p>
            <a:r>
              <a:rPr lang="da-DK" dirty="0">
                <a:effectLst/>
              </a:rPr>
              <a:t>- L</a:t>
            </a:r>
            <a:r>
              <a:rPr lang="da-DK" dirty="0"/>
              <a:t>idt</a:t>
            </a:r>
            <a:r>
              <a:rPr lang="da-DK" dirty="0">
                <a:effectLst/>
              </a:rPr>
              <a:t>/ingen erfaring</a:t>
            </a:r>
          </a:p>
        </p:txBody>
      </p:sp>
      <p:sp>
        <p:nvSpPr>
          <p:cNvPr id="24" name="Tekstfelt 23">
            <a:extLst>
              <a:ext uri="{FF2B5EF4-FFF2-40B4-BE49-F238E27FC236}">
                <a16:creationId xmlns:a16="http://schemas.microsoft.com/office/drawing/2014/main" id="{4E51A372-07F5-CE74-7D30-E8C2EEA98651}"/>
              </a:ext>
            </a:extLst>
          </p:cNvPr>
          <p:cNvSpPr txBox="1"/>
          <p:nvPr/>
        </p:nvSpPr>
        <p:spPr>
          <a:xfrm>
            <a:off x="8190272" y="-5065646"/>
            <a:ext cx="286118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b="1" dirty="0">
                <a:solidFill>
                  <a:srgbClr val="000000"/>
                </a:solidFill>
                <a:latin typeface="Arial" panose="020B0604020202020204" pitchFamily="34" charset="0"/>
              </a:rPr>
              <a:t>Fravalgte funktioner</a:t>
            </a:r>
          </a:p>
          <a:p>
            <a:br>
              <a:rPr lang="da-DK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lang="da-DK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- DM side</a:t>
            </a:r>
          </a:p>
          <a:p>
            <a:endParaRPr lang="da-DK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r>
              <a:rPr lang="da-DK" dirty="0">
                <a:solidFill>
                  <a:srgbClr val="000000"/>
                </a:solidFill>
                <a:latin typeface="Arial" panose="020B0604020202020204" pitchFamily="34" charset="0"/>
              </a:rPr>
              <a:t>- </a:t>
            </a:r>
            <a:r>
              <a:rPr lang="da-DK" dirty="0" err="1">
                <a:solidFill>
                  <a:srgbClr val="000000"/>
                </a:solidFill>
                <a:latin typeface="Arial" panose="020B0604020202020204" pitchFamily="34" charset="0"/>
              </a:rPr>
              <a:t>Smooth</a:t>
            </a:r>
            <a:r>
              <a:rPr lang="da-DK" dirty="0">
                <a:solidFill>
                  <a:srgbClr val="000000"/>
                </a:solidFill>
                <a:latin typeface="Arial" panose="020B0604020202020204" pitchFamily="34" charset="0"/>
              </a:rPr>
              <a:t> animations</a:t>
            </a:r>
          </a:p>
        </p:txBody>
      </p:sp>
      <p:sp>
        <p:nvSpPr>
          <p:cNvPr id="3" name="Tekstfelt 2">
            <a:extLst>
              <a:ext uri="{FF2B5EF4-FFF2-40B4-BE49-F238E27FC236}">
                <a16:creationId xmlns:a16="http://schemas.microsoft.com/office/drawing/2014/main" id="{CD844449-2E91-B18A-C28C-5F321A08FB0C}"/>
              </a:ext>
            </a:extLst>
          </p:cNvPr>
          <p:cNvSpPr txBox="1"/>
          <p:nvPr/>
        </p:nvSpPr>
        <p:spPr>
          <a:xfrm>
            <a:off x="12074019" y="414678"/>
            <a:ext cx="2448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a-DK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</a:t>
            </a:r>
            <a:endParaRPr lang="da-DK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ktangel 3">
            <a:extLst>
              <a:ext uri="{FF2B5EF4-FFF2-40B4-BE49-F238E27FC236}">
                <a16:creationId xmlns:a16="http://schemas.microsoft.com/office/drawing/2014/main" id="{15614B7A-38D6-DAB1-14B3-9E39F0F268AD}"/>
              </a:ext>
            </a:extLst>
          </p:cNvPr>
          <p:cNvSpPr/>
          <p:nvPr/>
        </p:nvSpPr>
        <p:spPr>
          <a:xfrm>
            <a:off x="1" y="0"/>
            <a:ext cx="12192000" cy="1199536"/>
          </a:xfrm>
          <a:prstGeom prst="rect">
            <a:avLst/>
          </a:prstGeom>
          <a:solidFill>
            <a:srgbClr val="53806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" name="Rektangel 4">
            <a:extLst>
              <a:ext uri="{FF2B5EF4-FFF2-40B4-BE49-F238E27FC236}">
                <a16:creationId xmlns:a16="http://schemas.microsoft.com/office/drawing/2014/main" id="{622AF568-0B1A-E2F3-FBCD-91371B1B05CC}"/>
              </a:ext>
            </a:extLst>
          </p:cNvPr>
          <p:cNvSpPr/>
          <p:nvPr/>
        </p:nvSpPr>
        <p:spPr>
          <a:xfrm>
            <a:off x="0" y="1199536"/>
            <a:ext cx="12192000" cy="153162"/>
          </a:xfrm>
          <a:prstGeom prst="rect">
            <a:avLst/>
          </a:prstGeom>
          <a:solidFill>
            <a:srgbClr val="3C5D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10" name="Billede 9" descr="Et billede, der indeholder tekst, Font/skrifttype, Grafik, logo&#10;&#10;Automatisk genereret beskrivelse">
            <a:extLst>
              <a:ext uri="{FF2B5EF4-FFF2-40B4-BE49-F238E27FC236}">
                <a16:creationId xmlns:a16="http://schemas.microsoft.com/office/drawing/2014/main" id="{F7CEECE9-D736-B387-B8AE-1C1E69832D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462" y="153162"/>
            <a:ext cx="1554480" cy="874395"/>
          </a:xfrm>
          <a:prstGeom prst="rect">
            <a:avLst/>
          </a:prstGeom>
        </p:spPr>
      </p:pic>
      <p:sp>
        <p:nvSpPr>
          <p:cNvPr id="7" name="Tekstfelt 6">
            <a:extLst>
              <a:ext uri="{FF2B5EF4-FFF2-40B4-BE49-F238E27FC236}">
                <a16:creationId xmlns:a16="http://schemas.microsoft.com/office/drawing/2014/main" id="{56473B69-1AE1-CF54-B73F-5AD3FAAFA676}"/>
              </a:ext>
            </a:extLst>
          </p:cNvPr>
          <p:cNvSpPr txBox="1"/>
          <p:nvPr/>
        </p:nvSpPr>
        <p:spPr>
          <a:xfrm>
            <a:off x="9330813" y="415102"/>
            <a:ext cx="2448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a-DK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Målgruppe</a:t>
            </a:r>
            <a:endParaRPr lang="da-DK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kstfelt 8">
            <a:extLst>
              <a:ext uri="{FF2B5EF4-FFF2-40B4-BE49-F238E27FC236}">
                <a16:creationId xmlns:a16="http://schemas.microsoft.com/office/drawing/2014/main" id="{9748E6DB-ED43-4DAF-6BEB-488643798EE5}"/>
              </a:ext>
            </a:extLst>
          </p:cNvPr>
          <p:cNvSpPr txBox="1"/>
          <p:nvPr/>
        </p:nvSpPr>
        <p:spPr>
          <a:xfrm>
            <a:off x="8183834" y="8360847"/>
            <a:ext cx="321634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b="1" dirty="0">
                <a:solidFill>
                  <a:srgbClr val="000000"/>
                </a:solidFill>
                <a:latin typeface="Arial" panose="020B0604020202020204" pitchFamily="34" charset="0"/>
              </a:rPr>
              <a:t>Test 3</a:t>
            </a:r>
          </a:p>
          <a:p>
            <a:endParaRPr lang="da-DK" b="1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da-DK" dirty="0">
                <a:solidFill>
                  <a:srgbClr val="000000"/>
                </a:solidFill>
                <a:latin typeface="Arial" panose="020B0604020202020204" pitchFamily="34" charset="0"/>
              </a:rPr>
              <a:t>- Bedre spørgsmål</a:t>
            </a:r>
          </a:p>
          <a:p>
            <a:pPr marL="285750" indent="-285750">
              <a:buFontTx/>
              <a:buChar char="-"/>
            </a:pPr>
            <a:endParaRPr lang="da-DK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da-DK" dirty="0">
                <a:solidFill>
                  <a:srgbClr val="000000"/>
                </a:solidFill>
                <a:latin typeface="Arial" panose="020B0604020202020204" pitchFamily="34" charset="0"/>
              </a:rPr>
              <a:t>- Mere tid</a:t>
            </a:r>
          </a:p>
          <a:p>
            <a:pPr marL="285750" indent="-285750">
              <a:buFontTx/>
              <a:buChar char="-"/>
            </a:pPr>
            <a:endParaRPr lang="da-DK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da-DK" dirty="0">
                <a:solidFill>
                  <a:srgbClr val="000000"/>
                </a:solidFill>
                <a:latin typeface="Arial" panose="020B0604020202020204" pitchFamily="34" charset="0"/>
              </a:rPr>
              <a:t>- Optagelse, lyd + skærm</a:t>
            </a:r>
          </a:p>
          <a:p>
            <a:pPr marL="285750" indent="-285750">
              <a:buFontTx/>
              <a:buChar char="-"/>
            </a:pPr>
            <a:endParaRPr lang="da-DK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da-DK" dirty="0">
                <a:solidFill>
                  <a:srgbClr val="000000"/>
                </a:solidFill>
                <a:latin typeface="Arial" panose="020B0604020202020204" pitchFamily="34" charset="0"/>
              </a:rPr>
              <a:t>- Test af info  </a:t>
            </a:r>
          </a:p>
        </p:txBody>
      </p:sp>
      <p:pic>
        <p:nvPicPr>
          <p:cNvPr id="11" name="Billede 10" descr="Et billede, der indeholder clipart, tegning, tegneserie, skitse&#10;&#10;Automatisk genereret beskrivelse">
            <a:extLst>
              <a:ext uri="{FF2B5EF4-FFF2-40B4-BE49-F238E27FC236}">
                <a16:creationId xmlns:a16="http://schemas.microsoft.com/office/drawing/2014/main" id="{B57EF581-533C-FC46-191E-A1556D07E15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11" t="8933" r="31929" b="4783"/>
          <a:stretch/>
        </p:blipFill>
        <p:spPr>
          <a:xfrm flipH="1">
            <a:off x="1792544" y="7668746"/>
            <a:ext cx="3101011" cy="4845714"/>
          </a:xfrm>
          <a:prstGeom prst="rect">
            <a:avLst/>
          </a:prstGeom>
        </p:spPr>
      </p:pic>
      <p:sp>
        <p:nvSpPr>
          <p:cNvPr id="16" name="Rektangel 15">
            <a:extLst>
              <a:ext uri="{FF2B5EF4-FFF2-40B4-BE49-F238E27FC236}">
                <a16:creationId xmlns:a16="http://schemas.microsoft.com/office/drawing/2014/main" id="{52CADC39-7792-E686-D395-5AE9DAFCDBC7}"/>
              </a:ext>
            </a:extLst>
          </p:cNvPr>
          <p:cNvSpPr/>
          <p:nvPr/>
        </p:nvSpPr>
        <p:spPr>
          <a:xfrm>
            <a:off x="-2" y="1199535"/>
            <a:ext cx="6501600" cy="150791"/>
          </a:xfrm>
          <a:prstGeom prst="rect">
            <a:avLst/>
          </a:prstGeom>
          <a:gradFill flip="none" rotWithShape="1">
            <a:gsLst>
              <a:gs pos="0">
                <a:srgbClr val="A1D3FF"/>
              </a:gs>
              <a:gs pos="100000">
                <a:srgbClr val="A6FFD4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0997475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ktangel 1">
            <a:extLst>
              <a:ext uri="{FF2B5EF4-FFF2-40B4-BE49-F238E27FC236}">
                <a16:creationId xmlns:a16="http://schemas.microsoft.com/office/drawing/2014/main" id="{B3E2BD8C-A4B4-37F6-A16C-85D37F4A7EDD}"/>
              </a:ext>
            </a:extLst>
          </p:cNvPr>
          <p:cNvSpPr/>
          <p:nvPr/>
        </p:nvSpPr>
        <p:spPr>
          <a:xfrm>
            <a:off x="0" y="-5832857"/>
            <a:ext cx="12192000" cy="4695061"/>
          </a:xfrm>
          <a:prstGeom prst="rect">
            <a:avLst/>
          </a:prstGeom>
          <a:solidFill>
            <a:srgbClr val="FFEA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14" name="Billede 13" descr="Et billede, der indeholder Ansigt, smil, person, Pande&#10;&#10;Automatisk genereret beskrivelse">
            <a:extLst>
              <a:ext uri="{FF2B5EF4-FFF2-40B4-BE49-F238E27FC236}">
                <a16:creationId xmlns:a16="http://schemas.microsoft.com/office/drawing/2014/main" id="{032A89B7-748C-74E0-6629-342095397C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7040" y="-5672142"/>
            <a:ext cx="3404419" cy="3404419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3" name="Tekstfelt 12">
            <a:extLst>
              <a:ext uri="{FF2B5EF4-FFF2-40B4-BE49-F238E27FC236}">
                <a16:creationId xmlns:a16="http://schemas.microsoft.com/office/drawing/2014/main" id="{4E78FDD8-620A-25F8-686C-10FCB2DB5ACD}"/>
              </a:ext>
            </a:extLst>
          </p:cNvPr>
          <p:cNvSpPr txBox="1"/>
          <p:nvPr/>
        </p:nvSpPr>
        <p:spPr>
          <a:xfrm>
            <a:off x="8183834" y="2367568"/>
            <a:ext cx="321634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b="1" dirty="0">
                <a:solidFill>
                  <a:srgbClr val="000000"/>
                </a:solidFill>
                <a:latin typeface="Arial" panose="020B0604020202020204" pitchFamily="34" charset="0"/>
              </a:rPr>
              <a:t>Test 3</a:t>
            </a:r>
          </a:p>
          <a:p>
            <a:endParaRPr lang="da-DK" b="1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da-DK" dirty="0">
                <a:solidFill>
                  <a:srgbClr val="000000"/>
                </a:solidFill>
                <a:latin typeface="Arial" panose="020B0604020202020204" pitchFamily="34" charset="0"/>
              </a:rPr>
              <a:t>- Bedre spørgsmål</a:t>
            </a:r>
          </a:p>
          <a:p>
            <a:pPr marL="285750" indent="-285750">
              <a:buFontTx/>
              <a:buChar char="-"/>
            </a:pPr>
            <a:endParaRPr lang="da-DK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da-DK" dirty="0">
                <a:solidFill>
                  <a:srgbClr val="000000"/>
                </a:solidFill>
                <a:latin typeface="Arial" panose="020B0604020202020204" pitchFamily="34" charset="0"/>
              </a:rPr>
              <a:t>- Mere tid</a:t>
            </a:r>
          </a:p>
          <a:p>
            <a:pPr marL="285750" indent="-285750">
              <a:buFontTx/>
              <a:buChar char="-"/>
            </a:pPr>
            <a:endParaRPr lang="da-DK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da-DK" dirty="0">
                <a:solidFill>
                  <a:srgbClr val="000000"/>
                </a:solidFill>
                <a:latin typeface="Arial" panose="020B0604020202020204" pitchFamily="34" charset="0"/>
              </a:rPr>
              <a:t>- Optagelse, lyd + skærm</a:t>
            </a:r>
          </a:p>
          <a:p>
            <a:pPr marL="285750" indent="-285750">
              <a:buFontTx/>
              <a:buChar char="-"/>
            </a:pPr>
            <a:endParaRPr lang="da-DK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da-DK" dirty="0">
                <a:solidFill>
                  <a:srgbClr val="000000"/>
                </a:solidFill>
                <a:latin typeface="Arial" panose="020B0604020202020204" pitchFamily="34" charset="0"/>
              </a:rPr>
              <a:t>- Test af info  </a:t>
            </a:r>
          </a:p>
        </p:txBody>
      </p:sp>
      <p:pic>
        <p:nvPicPr>
          <p:cNvPr id="11" name="Billede 10" descr="Et billede, der indeholder clipart, tegning, tegneserie, skitse&#10;&#10;Automatisk genereret beskrivelse">
            <a:extLst>
              <a:ext uri="{FF2B5EF4-FFF2-40B4-BE49-F238E27FC236}">
                <a16:creationId xmlns:a16="http://schemas.microsoft.com/office/drawing/2014/main" id="{FC84CAA5-9EF0-01D3-5BF1-A31B01F4558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11" t="8933" r="31929" b="4783"/>
          <a:stretch/>
        </p:blipFill>
        <p:spPr>
          <a:xfrm flipH="1">
            <a:off x="1792544" y="1675467"/>
            <a:ext cx="3101011" cy="4845714"/>
          </a:xfrm>
          <a:prstGeom prst="rect">
            <a:avLst/>
          </a:prstGeom>
        </p:spPr>
      </p:pic>
      <p:sp>
        <p:nvSpPr>
          <p:cNvPr id="9" name="Tekstfelt 8">
            <a:extLst>
              <a:ext uri="{FF2B5EF4-FFF2-40B4-BE49-F238E27FC236}">
                <a16:creationId xmlns:a16="http://schemas.microsoft.com/office/drawing/2014/main" id="{C87EC51D-972F-C2EE-0019-145FEBEB30A9}"/>
              </a:ext>
            </a:extLst>
          </p:cNvPr>
          <p:cNvSpPr txBox="1"/>
          <p:nvPr/>
        </p:nvSpPr>
        <p:spPr>
          <a:xfrm>
            <a:off x="1393722" y="-5181622"/>
            <a:ext cx="3404419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b="1" dirty="0">
                <a:effectLst/>
              </a:rPr>
              <a:t>Målgruppe – mere specifikt:</a:t>
            </a:r>
          </a:p>
          <a:p>
            <a:r>
              <a:rPr lang="da-DK" dirty="0">
                <a:effectLst/>
              </a:rPr>
              <a:t> </a:t>
            </a:r>
          </a:p>
          <a:p>
            <a:r>
              <a:rPr lang="da-DK" dirty="0">
                <a:effectLst/>
              </a:rPr>
              <a:t>- 15-24 år </a:t>
            </a:r>
          </a:p>
          <a:p>
            <a:br>
              <a:rPr lang="da-DK" dirty="0">
                <a:effectLst/>
              </a:rPr>
            </a:br>
            <a:r>
              <a:rPr lang="da-DK" dirty="0">
                <a:effectLst/>
              </a:rPr>
              <a:t>- Danskere</a:t>
            </a:r>
            <a:br>
              <a:rPr lang="da-DK" dirty="0">
                <a:effectLst/>
              </a:rPr>
            </a:br>
            <a:endParaRPr lang="da-DK" dirty="0">
              <a:effectLst/>
            </a:endParaRPr>
          </a:p>
          <a:p>
            <a:r>
              <a:rPr lang="da-DK" dirty="0">
                <a:effectLst/>
              </a:rPr>
              <a:t>- Studerende - lav økonomi</a:t>
            </a:r>
            <a:br>
              <a:rPr lang="da-DK" dirty="0">
                <a:effectLst/>
              </a:rPr>
            </a:br>
            <a:endParaRPr lang="da-DK" dirty="0">
              <a:effectLst/>
            </a:endParaRPr>
          </a:p>
          <a:p>
            <a:r>
              <a:rPr lang="da-DK" dirty="0">
                <a:effectLst/>
              </a:rPr>
              <a:t>- L</a:t>
            </a:r>
            <a:r>
              <a:rPr lang="da-DK" dirty="0"/>
              <a:t>idt</a:t>
            </a:r>
            <a:r>
              <a:rPr lang="da-DK" dirty="0">
                <a:effectLst/>
              </a:rPr>
              <a:t>/ingen erfaring</a:t>
            </a:r>
          </a:p>
        </p:txBody>
      </p:sp>
      <p:sp>
        <p:nvSpPr>
          <p:cNvPr id="4" name="Rektangel 3">
            <a:extLst>
              <a:ext uri="{FF2B5EF4-FFF2-40B4-BE49-F238E27FC236}">
                <a16:creationId xmlns:a16="http://schemas.microsoft.com/office/drawing/2014/main" id="{15614B7A-38D6-DAB1-14B3-9E39F0F268AD}"/>
              </a:ext>
            </a:extLst>
          </p:cNvPr>
          <p:cNvSpPr/>
          <p:nvPr/>
        </p:nvSpPr>
        <p:spPr>
          <a:xfrm>
            <a:off x="1" y="0"/>
            <a:ext cx="12192000" cy="1199536"/>
          </a:xfrm>
          <a:prstGeom prst="rect">
            <a:avLst/>
          </a:prstGeom>
          <a:solidFill>
            <a:srgbClr val="53806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" name="Rektangel 4">
            <a:extLst>
              <a:ext uri="{FF2B5EF4-FFF2-40B4-BE49-F238E27FC236}">
                <a16:creationId xmlns:a16="http://schemas.microsoft.com/office/drawing/2014/main" id="{622AF568-0B1A-E2F3-FBCD-91371B1B05CC}"/>
              </a:ext>
            </a:extLst>
          </p:cNvPr>
          <p:cNvSpPr/>
          <p:nvPr/>
        </p:nvSpPr>
        <p:spPr>
          <a:xfrm>
            <a:off x="0" y="1199536"/>
            <a:ext cx="12192000" cy="153162"/>
          </a:xfrm>
          <a:prstGeom prst="rect">
            <a:avLst/>
          </a:prstGeom>
          <a:solidFill>
            <a:srgbClr val="3C5D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10" name="Billede 9" descr="Et billede, der indeholder tekst, Font/skrifttype, Grafik, logo&#10;&#10;Automatisk genereret beskrivelse">
            <a:extLst>
              <a:ext uri="{FF2B5EF4-FFF2-40B4-BE49-F238E27FC236}">
                <a16:creationId xmlns:a16="http://schemas.microsoft.com/office/drawing/2014/main" id="{F7CEECE9-D736-B387-B8AE-1C1E69832D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462" y="153162"/>
            <a:ext cx="1554480" cy="874395"/>
          </a:xfrm>
          <a:prstGeom prst="rect">
            <a:avLst/>
          </a:prstGeom>
        </p:spPr>
      </p:pic>
      <p:sp>
        <p:nvSpPr>
          <p:cNvPr id="7" name="Tekstfelt 6">
            <a:extLst>
              <a:ext uri="{FF2B5EF4-FFF2-40B4-BE49-F238E27FC236}">
                <a16:creationId xmlns:a16="http://schemas.microsoft.com/office/drawing/2014/main" id="{56473B69-1AE1-CF54-B73F-5AD3FAAFA676}"/>
              </a:ext>
            </a:extLst>
          </p:cNvPr>
          <p:cNvSpPr txBox="1"/>
          <p:nvPr/>
        </p:nvSpPr>
        <p:spPr>
          <a:xfrm>
            <a:off x="9330813" y="415102"/>
            <a:ext cx="2448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a-DK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</a:t>
            </a:r>
            <a:endParaRPr lang="da-DK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kstfelt 2">
            <a:extLst>
              <a:ext uri="{FF2B5EF4-FFF2-40B4-BE49-F238E27FC236}">
                <a16:creationId xmlns:a16="http://schemas.microsoft.com/office/drawing/2014/main" id="{CD844449-2E91-B18A-C28C-5F321A08FB0C}"/>
              </a:ext>
            </a:extLst>
          </p:cNvPr>
          <p:cNvSpPr txBox="1"/>
          <p:nvPr/>
        </p:nvSpPr>
        <p:spPr>
          <a:xfrm>
            <a:off x="12074019" y="414678"/>
            <a:ext cx="2448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a-DK" sz="2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Gantt</a:t>
            </a:r>
            <a:r>
              <a:rPr lang="da-DK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skema </a:t>
            </a:r>
          </a:p>
        </p:txBody>
      </p:sp>
      <p:pic>
        <p:nvPicPr>
          <p:cNvPr id="15" name="Billede 14" descr="Et billede, der indeholder skærmbillede, Multimediesoftware, Grafiksoftware, software&#10;&#10;Automatisk genereret beskrivelse">
            <a:extLst>
              <a:ext uri="{FF2B5EF4-FFF2-40B4-BE49-F238E27FC236}">
                <a16:creationId xmlns:a16="http://schemas.microsoft.com/office/drawing/2014/main" id="{53855B7B-7137-C04B-603F-332558AF9D8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180"/>
          <a:stretch/>
        </p:blipFill>
        <p:spPr>
          <a:xfrm>
            <a:off x="899491" y="7277418"/>
            <a:ext cx="10393017" cy="4724789"/>
          </a:xfrm>
          <a:prstGeom prst="rect">
            <a:avLst/>
          </a:prstGeom>
        </p:spPr>
      </p:pic>
      <p:sp>
        <p:nvSpPr>
          <p:cNvPr id="16" name="Rektangel 15">
            <a:extLst>
              <a:ext uri="{FF2B5EF4-FFF2-40B4-BE49-F238E27FC236}">
                <a16:creationId xmlns:a16="http://schemas.microsoft.com/office/drawing/2014/main" id="{4B10B642-7DE5-F4F4-C42C-38532FA1ADAE}"/>
              </a:ext>
            </a:extLst>
          </p:cNvPr>
          <p:cNvSpPr/>
          <p:nvPr/>
        </p:nvSpPr>
        <p:spPr>
          <a:xfrm>
            <a:off x="-2" y="1199535"/>
            <a:ext cx="7315200" cy="150791"/>
          </a:xfrm>
          <a:prstGeom prst="rect">
            <a:avLst/>
          </a:prstGeom>
          <a:gradFill flip="none" rotWithShape="1">
            <a:gsLst>
              <a:gs pos="0">
                <a:srgbClr val="A1D3FF"/>
              </a:gs>
              <a:gs pos="100000">
                <a:srgbClr val="A6FFD4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6709962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324</TotalTime>
  <Words>457</Words>
  <Application>Microsoft Office PowerPoint</Application>
  <PresentationFormat>Widescreen</PresentationFormat>
  <Paragraphs>139</Paragraphs>
  <Slides>15</Slides>
  <Notes>1</Notes>
  <HiddenSlides>0</HiddenSlides>
  <MMClips>0</MMClips>
  <ScaleCrop>false</ScaleCrop>
  <HeadingPairs>
    <vt:vector size="6" baseType="variant">
      <vt:variant>
        <vt:lpstr>Benyttede skrifttyper</vt:lpstr>
      </vt:variant>
      <vt:variant>
        <vt:i4>4</vt:i4>
      </vt:variant>
      <vt:variant>
        <vt:lpstr>Tema</vt:lpstr>
      </vt:variant>
      <vt:variant>
        <vt:i4>1</vt:i4>
      </vt:variant>
      <vt:variant>
        <vt:lpstr>Slidetitler</vt:lpstr>
      </vt:variant>
      <vt:variant>
        <vt:i4>15</vt:i4>
      </vt:variant>
    </vt:vector>
  </HeadingPairs>
  <TitlesOfParts>
    <vt:vector size="20" baseType="lpstr">
      <vt:lpstr>Aptos</vt:lpstr>
      <vt:lpstr>Aptos Display</vt:lpstr>
      <vt:lpstr>Arial</vt:lpstr>
      <vt:lpstr>Consolas</vt:lpstr>
      <vt:lpstr>Office-tema</vt:lpstr>
      <vt:lpstr>Gruppe 4</vt:lpstr>
      <vt:lpstr>Gruppe 4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Gruppe 4</dc:title>
  <dc:creator>Luca Emil Klæø</dc:creator>
  <cp:lastModifiedBy>Luca Emil Klæø</cp:lastModifiedBy>
  <cp:revision>19</cp:revision>
  <dcterms:created xsi:type="dcterms:W3CDTF">2024-05-29T08:30:10Z</dcterms:created>
  <dcterms:modified xsi:type="dcterms:W3CDTF">2024-06-04T07:26:24Z</dcterms:modified>
</cp:coreProperties>
</file>